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 id="2147483891" r:id="rId2"/>
  </p:sldMasterIdLst>
  <p:notesMasterIdLst>
    <p:notesMasterId r:id="rId24"/>
  </p:notesMasterIdLst>
  <p:handoutMasterIdLst>
    <p:handoutMasterId r:id="rId25"/>
  </p:handoutMasterIdLst>
  <p:sldIdLst>
    <p:sldId id="427" r:id="rId3"/>
    <p:sldId id="2146846924" r:id="rId4"/>
    <p:sldId id="2146846926" r:id="rId5"/>
    <p:sldId id="2146846929" r:id="rId6"/>
    <p:sldId id="2146846931" r:id="rId7"/>
    <p:sldId id="2146846952" r:id="rId8"/>
    <p:sldId id="2146846950" r:id="rId9"/>
    <p:sldId id="2146846936" r:id="rId10"/>
    <p:sldId id="2146846944" r:id="rId11"/>
    <p:sldId id="2146846953" r:id="rId12"/>
    <p:sldId id="2146846939" r:id="rId13"/>
    <p:sldId id="2146846948" r:id="rId14"/>
    <p:sldId id="2146846949" r:id="rId15"/>
    <p:sldId id="2146846954" r:id="rId16"/>
    <p:sldId id="2146846937" r:id="rId17"/>
    <p:sldId id="2146846938" r:id="rId18"/>
    <p:sldId id="2146846955" r:id="rId19"/>
    <p:sldId id="2146846956" r:id="rId20"/>
    <p:sldId id="2146846932" r:id="rId21"/>
    <p:sldId id="271" r:id="rId22"/>
    <p:sldId id="2146846934" r:id="rId2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427"/>
            <p14:sldId id="2146846924"/>
            <p14:sldId id="2146846926"/>
            <p14:sldId id="2146846929"/>
            <p14:sldId id="2146846931"/>
            <p14:sldId id="2146846952"/>
            <p14:sldId id="2146846950"/>
            <p14:sldId id="2146846936"/>
            <p14:sldId id="2146846944"/>
            <p14:sldId id="2146846953"/>
            <p14:sldId id="2146846939"/>
            <p14:sldId id="2146846948"/>
            <p14:sldId id="2146846949"/>
            <p14:sldId id="2146846954"/>
            <p14:sldId id="2146846937"/>
            <p14:sldId id="2146846938"/>
            <p14:sldId id="2146846955"/>
            <p14:sldId id="2146846956"/>
            <p14:sldId id="2146846932"/>
            <p14:sldId id="271"/>
            <p14:sldId id="2146846934"/>
          </p14:sldIdLst>
        </p14:section>
        <p14:section name="Cover Slides" id="{DACC9F6D-4555-EC4D-8EF5-BC43604DC2E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A00"/>
    <a:srgbClr val="C5F1EA"/>
    <a:srgbClr val="C1C7CD"/>
    <a:srgbClr val="A2A9B0"/>
    <a:srgbClr val="D4BBFF"/>
    <a:srgbClr val="343A3F"/>
    <a:srgbClr val="491D8B"/>
    <a:srgbClr val="351062"/>
    <a:srgbClr val="0043CE"/>
    <a:srgbClr val="DFDF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08"/>
    <p:restoredTop sz="97690"/>
  </p:normalViewPr>
  <p:slideViewPr>
    <p:cSldViewPr snapToGrid="0" snapToObjects="1">
      <p:cViewPr varScale="1">
        <p:scale>
          <a:sx n="171" d="100"/>
          <a:sy n="171" d="100"/>
        </p:scale>
        <p:origin x="792"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49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JP" dirty="0"/>
              <a:t>Hi everyone, my mame is Yuri Kobayashi, I am part of the localization core team and I am here today to give you an update about on the much anticipated Qiskit Textbook Localization Project. </a:t>
            </a:r>
            <a:br>
              <a:rPr lang="en-JP" dirty="0"/>
            </a:br>
            <a:endParaRPr lang="en-JP"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313831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dirty="0"/>
              <a:t>Question for audience</a:t>
            </a:r>
            <a:endParaRPr lang="en-JP"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811275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dirty="0"/>
              <a:t>Question for audience</a:t>
            </a:r>
            <a:endParaRPr lang="en-JP"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3335675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1437064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dirty="0"/>
              <a:t>Question for audience</a:t>
            </a:r>
            <a:endParaRPr lang="en-JP"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541346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dirty="0"/>
              <a:t>Question for audience</a:t>
            </a:r>
            <a:endParaRPr lang="en-JP"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162553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dirty="0"/>
              <a:t>Question for audience</a:t>
            </a:r>
            <a:endParaRPr lang="en-JP"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11682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dirty="0"/>
              <a:t>Question for audience</a:t>
            </a:r>
            <a:endParaRPr lang="en-JP"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01709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dirty="0"/>
              <a:t>Question for audience</a:t>
            </a:r>
            <a:endParaRPr lang="en-JP"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848498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IN" dirty="0"/>
              <a:t>Question for audience</a:t>
            </a:r>
            <a:endParaRPr lang="en-JP"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692711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70"/>
            <a:ext cx="4142232" cy="363606"/>
          </a:xfrm>
        </p:spPr>
        <p:txBody>
          <a:bodyPr/>
          <a:lstStyle>
            <a:lvl1pPr>
              <a:defRPr/>
            </a:lvl1pPr>
          </a:lstStyle>
          <a:p>
            <a:r>
              <a:rPr lang="en-US" dirty="0" err="1"/>
              <a:t>Qiskit</a:t>
            </a:r>
            <a:r>
              <a:rPr lang="en-US" dirty="0"/>
              <a:t>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771088"/>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04D3608-45B3-5944-AE87-1A17A3C2796F}"/>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35766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p:spPr>
        <p:txBody>
          <a:bodyPr/>
          <a:lstStyle>
            <a:lvl1pPr>
              <a:lnSpc>
                <a:spcPct val="90000"/>
              </a:lnSpc>
              <a:defRPr sz="9200"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7BA59259-AA31-654E-97CA-EC574BEA60AB}"/>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6EB3ECEA-C42B-5942-9D65-C3B4A8DEC1EE}"/>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76812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4"/>
                </a:solidFill>
              </a:defRPr>
            </a:lvl1pPr>
          </a:lstStyle>
          <a:p>
            <a:r>
              <a:rPr lang="en-US" dirty="0"/>
              <a:t>“Template for a single quote: adjust optional author information to have similar spacing at the end of the quote.”</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a:t>Richard P. Feynman</a:t>
            </a:r>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Simulating Physics with Computers, 1981</a:t>
            </a:r>
          </a:p>
        </p:txBody>
      </p:sp>
      <p:pic>
        <p:nvPicPr>
          <p:cNvPr id="8" name="Picture 7">
            <a:extLst>
              <a:ext uri="{FF2B5EF4-FFF2-40B4-BE49-F238E27FC236}">
                <a16:creationId xmlns:a16="http://schemas.microsoft.com/office/drawing/2014/main" id="{4180B920-2FAB-3443-8C98-23FB9C0646C1}"/>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642A4B5D-B10D-D84A-BE8E-DF034002A939}"/>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67763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793488" y="1276350"/>
            <a:ext cx="7557025" cy="3867150"/>
          </a:xfrm>
        </p:spPr>
        <p:txBody>
          <a:bodyPr lIns="91440" tIns="91440" rIns="91440" bIns="91440"/>
          <a:lstStyle/>
          <a:p>
            <a:r>
              <a:rPr lang="en-US"/>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8" name="Picture 7">
            <a:extLst>
              <a:ext uri="{FF2B5EF4-FFF2-40B4-BE49-F238E27FC236}">
                <a16:creationId xmlns:a16="http://schemas.microsoft.com/office/drawing/2014/main" id="{FBA4B59C-B36E-D54C-B946-91E1A82DB933}"/>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44261C11-94E5-3A46-AA2E-0CA319CFB44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88052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F9B03F50-56E0-3A44-B447-1A2FDAD9DD07}"/>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68459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1CACC356-0F99-0E43-AB58-2F12C129B745}"/>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7" name="Footer Placeholder">
            <a:extLst>
              <a:ext uri="{FF2B5EF4-FFF2-40B4-BE49-F238E27FC236}">
                <a16:creationId xmlns:a16="http://schemas.microsoft.com/office/drawing/2014/main" id="{E77755DA-884E-AC40-B616-B912F333AA3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337325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B1EA5C5-1290-BA40-A795-C9598C468C2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A6CF4744-28C9-DE43-B37D-49FDECD28E05}"/>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535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6147695-FEE4-5E4B-BC80-907AD3565FBE}"/>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CBBA70B4-ABBA-D14C-BBD7-84D09C6A157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556769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en-US"/>
              <a:t>Click to edit Master text styles</a:t>
            </a:r>
          </a:p>
        </p:txBody>
      </p:sp>
      <p:pic>
        <p:nvPicPr>
          <p:cNvPr id="10" name="Picture 9">
            <a:extLst>
              <a:ext uri="{FF2B5EF4-FFF2-40B4-BE49-F238E27FC236}">
                <a16:creationId xmlns:a16="http://schemas.microsoft.com/office/drawing/2014/main" id="{598177D5-D7B7-714F-9574-4AEF1B0BE672}"/>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4CD72831-DC8A-2449-9ABF-C1D04D0D92B4}"/>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829141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1C94505B-260A-D145-85B8-2E423631BC7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3" name="Footer Placeholder">
            <a:extLst>
              <a:ext uri="{FF2B5EF4-FFF2-40B4-BE49-F238E27FC236}">
                <a16:creationId xmlns:a16="http://schemas.microsoft.com/office/drawing/2014/main" id="{F042AE0F-87EF-E549-B2B4-A378BF7C9582}"/>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23012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a:ln>
            <a:solidFill>
              <a:schemeClr val="accent1"/>
            </a:solidFill>
          </a:ln>
        </p:spPr>
        <p:txBody>
          <a:bodyPr/>
          <a:lstStyle>
            <a:lvl1pPr>
              <a:defRPr sz="2800" b="0">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0">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0">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0">
                <a:solidFill>
                  <a:schemeClr val="accent4"/>
                </a:solidFill>
              </a:defRPr>
            </a:lvl1pPr>
          </a:lstStyle>
          <a:p>
            <a:pPr lvl="0"/>
            <a:r>
              <a:rPr lang="en-US" dirty="0"/>
              <a:t>4.</a:t>
            </a:r>
          </a:p>
        </p:txBody>
      </p:sp>
      <p:pic>
        <p:nvPicPr>
          <p:cNvPr id="16" name="Picture 15">
            <a:extLst>
              <a:ext uri="{FF2B5EF4-FFF2-40B4-BE49-F238E27FC236}">
                <a16:creationId xmlns:a16="http://schemas.microsoft.com/office/drawing/2014/main" id="{3B0A8879-FC55-0D4E-8979-E28A1D74F9FE}"/>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5" name="Footer Placeholder">
            <a:extLst>
              <a:ext uri="{FF2B5EF4-FFF2-40B4-BE49-F238E27FC236}">
                <a16:creationId xmlns:a16="http://schemas.microsoft.com/office/drawing/2014/main" id="{6EA0F89A-A366-1047-ACF9-A397EF9480D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938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err="1"/>
              <a:t>Qiskit</a:t>
            </a:r>
            <a:r>
              <a:rPr lang="en-US" dirty="0"/>
              <a:t> Template – </a:t>
            </a:r>
            <a:br>
              <a:rPr lang="en-US" dirty="0"/>
            </a:br>
            <a:r>
              <a:rPr lang="en-US" dirty="0"/>
              <a:t>2 line title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152910"/>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172BEEF-2781-524F-BA94-080DFFA168E7}"/>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83750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96FB959A-62A4-894A-AF90-D05521094BAF}"/>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E8383952-EDC9-CB44-994A-67C72199CE4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8879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D759DD9A-3307-3745-916B-5B4AE1E254B2}"/>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1" name="Footer Placeholder">
            <a:extLst>
              <a:ext uri="{FF2B5EF4-FFF2-40B4-BE49-F238E27FC236}">
                <a16:creationId xmlns:a16="http://schemas.microsoft.com/office/drawing/2014/main" id="{B60D9D6E-4547-EB48-B414-CFF3FECD6B34}"/>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794904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
        <p:nvSpPr>
          <p:cNvPr id="6" name="Footer Placeholder">
            <a:extLst>
              <a:ext uri="{FF2B5EF4-FFF2-40B4-BE49-F238E27FC236}">
                <a16:creationId xmlns:a16="http://schemas.microsoft.com/office/drawing/2014/main" id="{1910AF3D-614E-2249-9A52-8E60ED30BB2C}"/>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89013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dirty="0"/>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en-US"/>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12" name="Picture 11">
            <a:extLst>
              <a:ext uri="{FF2B5EF4-FFF2-40B4-BE49-F238E27FC236}">
                <a16:creationId xmlns:a16="http://schemas.microsoft.com/office/drawing/2014/main" id="{F63DCE21-9B45-354E-AA37-38CFCAC09784}"/>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3" name="Footer Placeholder">
            <a:extLst>
              <a:ext uri="{FF2B5EF4-FFF2-40B4-BE49-F238E27FC236}">
                <a16:creationId xmlns:a16="http://schemas.microsoft.com/office/drawing/2014/main" id="{DA1DFBDC-FB6B-0048-9E37-A2FE49D2A73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052878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0" name="Picture 9">
            <a:extLst>
              <a:ext uri="{FF2B5EF4-FFF2-40B4-BE49-F238E27FC236}">
                <a16:creationId xmlns:a16="http://schemas.microsoft.com/office/drawing/2014/main" id="{5289E520-EA17-C248-B6F5-1F0676D91B38}"/>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1" name="Footer Placeholder">
            <a:extLst>
              <a:ext uri="{FF2B5EF4-FFF2-40B4-BE49-F238E27FC236}">
                <a16:creationId xmlns:a16="http://schemas.microsoft.com/office/drawing/2014/main" id="{34E73E9C-4876-FD4C-8D76-A79D81B77FEE}"/>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812B28B-ACA7-1346-93B9-9410540187EC}"/>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AC2E1A45-45E8-C34B-A18B-E8A4AF71B4B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960158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B4DA7209-6E45-D648-A031-B025D9E2885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37290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343A3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AF20E641-1F0A-6845-AB1E-2D7C05AA9AC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4026209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491D8B"/>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6CE5096-A57F-7547-BC88-AEB20639215B}"/>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3B0F0B6A-BFA5-BA4E-9A59-2D2D954C605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062981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343A3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A2A9B0"/>
          </a:solidFill>
          <a:ln>
            <a:noFill/>
          </a:ln>
        </p:spPr>
        <p:txBody>
          <a:bodyPr lIns="219456" tIns="201168" rIns="228600" bIns="228600"/>
          <a:lstStyle>
            <a:lvl1pPr>
              <a:defRPr>
                <a:solidFill>
                  <a:schemeClr val="bg2"/>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8DB5A30C-170F-E948-B3C5-224672D44CF8}"/>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99A88E94-B3C7-A044-9C37-38F4AB3A594C}"/>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63133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454631"/>
          </a:xfrm>
        </p:spPr>
        <p:txBody>
          <a:bodyPr/>
          <a:lstStyle>
            <a:lvl1pPr>
              <a:defRPr/>
            </a:lvl1pPr>
          </a:lstStyle>
          <a:p>
            <a:r>
              <a:rPr lang="en-US" dirty="0" err="1"/>
              <a:t>Qiskit</a:t>
            </a:r>
            <a:r>
              <a:rPr lang="en-US" dirty="0"/>
              <a:t> Template – </a:t>
            </a:r>
            <a:br>
              <a:rPr lang="en-US" dirty="0"/>
            </a:br>
            <a:r>
              <a:rPr lang="en-US" dirty="0"/>
              <a:t>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535662"/>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B5DFD84-A2F3-4648-A309-7752BD8F1061}"/>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7031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4B2D9E59-F409-DB4F-8BEB-B7241BDDD518}"/>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649054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6"/>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F4A99DF8-D7A8-3A40-9E99-F62F594FF5D3}"/>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B88C6DEF-9B67-3F42-A927-DA01DBF5693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578588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3"/>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2"/>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bg1"/>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340A9478-0A14-1949-BD8A-204CEFC95CF4}"/>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931546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1C2497EA-22F7-A244-AECF-92451FF28788}"/>
              </a:ext>
            </a:extLst>
          </p:cNvPr>
          <p:cNvPicPr>
            <a:picLocks noChangeAspect="1"/>
          </p:cNvPicPr>
          <p:nvPr userDrawn="1"/>
        </p:nvPicPr>
        <p:blipFill>
          <a:blip r:embed="rId2"/>
          <a:stretch>
            <a:fillRect/>
          </a:stretch>
        </p:blipFill>
        <p:spPr>
          <a:xfrm>
            <a:off x="3707003" y="1706753"/>
            <a:ext cx="1729995" cy="1729995"/>
          </a:xfrm>
          <a:prstGeom prst="rect">
            <a:avLst/>
          </a:prstGeom>
        </p:spPr>
      </p:pic>
    </p:spTree>
    <p:extLst>
      <p:ext uri="{BB962C8B-B14F-4D97-AF65-F5344CB8AC3E}">
        <p14:creationId xmlns:p14="http://schemas.microsoft.com/office/powerpoint/2010/main" val="326066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2"/>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82BF976-23CB-E744-9477-5B286402FC37}"/>
              </a:ext>
            </a:extLst>
          </p:cNvPr>
          <p:cNvPicPr>
            <a:picLocks noChangeAspect="1"/>
          </p:cNvPicPr>
          <p:nvPr userDrawn="1"/>
        </p:nvPicPr>
        <p:blipFill>
          <a:blip r:embed="rId2"/>
          <a:stretch>
            <a:fillRect/>
          </a:stretch>
        </p:blipFill>
        <p:spPr>
          <a:xfrm>
            <a:off x="7789331" y="128929"/>
            <a:ext cx="1126001" cy="350899"/>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6E8EBF7D-F886-3443-9560-2905D4F431E4}"/>
              </a:ext>
            </a:extLst>
          </p:cNvPr>
          <p:cNvPicPr>
            <a:picLocks noChangeAspect="1"/>
          </p:cNvPicPr>
          <p:nvPr userDrawn="1"/>
        </p:nvPicPr>
        <p:blipFill>
          <a:blip r:embed="rId2"/>
          <a:stretch>
            <a:fillRect/>
          </a:stretch>
        </p:blipFill>
        <p:spPr>
          <a:xfrm>
            <a:off x="7789331" y="128929"/>
            <a:ext cx="1126001" cy="350899"/>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500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996FA949-77F5-B140-A27D-24EAB251B7D8}"/>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6" name="Footer Placeholder">
            <a:extLst>
              <a:ext uri="{FF2B5EF4-FFF2-40B4-BE49-F238E27FC236}">
                <a16:creationId xmlns:a16="http://schemas.microsoft.com/office/drawing/2014/main" id="{A6ADE3A3-3F84-ED47-BD58-24B435B1577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4851297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2"/>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63DFA674-6873-714F-AEBE-C37E86787B16}"/>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6" name="Footer Placeholder">
            <a:extLst>
              <a:ext uri="{FF2B5EF4-FFF2-40B4-BE49-F238E27FC236}">
                <a16:creationId xmlns:a16="http://schemas.microsoft.com/office/drawing/2014/main" id="{7000AB6D-46C5-1049-AA9D-DD8D03BDF4BC}"/>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887675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chemeClr val="accent2"/>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D0CD169E-2785-9745-9264-3979FC58D4E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5AFF83DD-82E1-7547-9491-8772ADEF79BA}"/>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724364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562535" cy="1729232"/>
          </a:xfrm>
        </p:spPr>
        <p:txBody>
          <a:bodyPr lIns="0" rIns="0"/>
          <a:lstStyle>
            <a:lvl1pPr marL="164592" indent="-164592">
              <a:defRPr>
                <a:solidFill>
                  <a:schemeClr val="accent2"/>
                </a:solidFill>
              </a:defRPr>
            </a:lvl1pPr>
          </a:lstStyle>
          <a:p>
            <a:r>
              <a:rPr lang="en-US" dirty="0"/>
              <a:t>“Template for a single quote: adjust optional author information to have similar spacing at the end of the quote.”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8" name="Picture 7">
            <a:extLst>
              <a:ext uri="{FF2B5EF4-FFF2-40B4-BE49-F238E27FC236}">
                <a16:creationId xmlns:a16="http://schemas.microsoft.com/office/drawing/2014/main" id="{630502A4-D5DC-3C41-9981-32A9D4D6790C}"/>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D6103499-33D1-C843-9422-DCDC0FC6B0B8}"/>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8960679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1" cy="386715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7" name="Picture 6">
            <a:extLst>
              <a:ext uri="{FF2B5EF4-FFF2-40B4-BE49-F238E27FC236}">
                <a16:creationId xmlns:a16="http://schemas.microsoft.com/office/drawing/2014/main" id="{8DAC7144-2488-B74B-9213-2428C8635C15}"/>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9" name="Footer Placeholder">
            <a:extLst>
              <a:ext uri="{FF2B5EF4-FFF2-40B4-BE49-F238E27FC236}">
                <a16:creationId xmlns:a16="http://schemas.microsoft.com/office/drawing/2014/main" id="{0EC3F7EB-4BC6-DA4D-A27F-D38A73342713}"/>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074894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603E453C-2EDF-AD4B-8359-969C94F9BC0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024815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1 column">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809ECAC6-FC3D-7F41-B259-F7EC92E2368A}"/>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7" name="Footer Placeholder">
            <a:extLst>
              <a:ext uri="{FF2B5EF4-FFF2-40B4-BE49-F238E27FC236}">
                <a16:creationId xmlns:a16="http://schemas.microsoft.com/office/drawing/2014/main" id="{952CE0E9-535B-BE4A-B6A4-BDE175E9D947}"/>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545482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957E866-D743-DE4B-A3EE-5E6528195D7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8" name="Footer Placeholder">
            <a:extLst>
              <a:ext uri="{FF2B5EF4-FFF2-40B4-BE49-F238E27FC236}">
                <a16:creationId xmlns:a16="http://schemas.microsoft.com/office/drawing/2014/main" id="{3FC5EFFC-F37A-354A-8B32-6BD2239DC34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8800972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dirty="0"/>
              <a:t>Click to edit Master text styles</a:t>
            </a:r>
          </a:p>
        </p:txBody>
      </p:sp>
      <p:pic>
        <p:nvPicPr>
          <p:cNvPr id="9" name="Picture 8">
            <a:extLst>
              <a:ext uri="{FF2B5EF4-FFF2-40B4-BE49-F238E27FC236}">
                <a16:creationId xmlns:a16="http://schemas.microsoft.com/office/drawing/2014/main" id="{C6CF7396-631B-3640-8F42-ED6FE4955FE9}"/>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E20FF421-369B-9842-B879-B21B31EDB13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5152784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3A2FD53-02F5-0043-9377-EABE2CAFF03B}"/>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1" name="Footer Placeholder">
            <a:extLst>
              <a:ext uri="{FF2B5EF4-FFF2-40B4-BE49-F238E27FC236}">
                <a16:creationId xmlns:a16="http://schemas.microsoft.com/office/drawing/2014/main" id="{61168FD5-51FF-504C-B9A3-CCA28DE205AB}"/>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05603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2" name="Picture 1">
            <a:extLst>
              <a:ext uri="{FF2B5EF4-FFF2-40B4-BE49-F238E27FC236}">
                <a16:creationId xmlns:a16="http://schemas.microsoft.com/office/drawing/2014/main" id="{AEB11393-AF51-184A-8A1C-6F7D9B74FEA2}"/>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5788174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E8825B79-2A47-8A4A-8D22-03B1609F154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6" name="Footer Placeholder">
            <a:extLst>
              <a:ext uri="{FF2B5EF4-FFF2-40B4-BE49-F238E27FC236}">
                <a16:creationId xmlns:a16="http://schemas.microsoft.com/office/drawing/2014/main" id="{4AAA822D-1EBE-BB41-9A46-2450969B579A}"/>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804995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9AC94D8-ECC6-2946-9DA1-0E11B5EC2BDB}"/>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39C69FBD-6189-2448-BEC9-46A94D2DCE65}"/>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57236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5A4F764B-1ED9-5D46-A500-2ADC50C24F5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1" name="Footer Placeholder">
            <a:extLst>
              <a:ext uri="{FF2B5EF4-FFF2-40B4-BE49-F238E27FC236}">
                <a16:creationId xmlns:a16="http://schemas.microsoft.com/office/drawing/2014/main" id="{65BE26B3-A37C-6C44-8149-F376E4D76F01}"/>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032132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
        <p:nvSpPr>
          <p:cNvPr id="6" name="Footer Placeholder">
            <a:extLst>
              <a:ext uri="{FF2B5EF4-FFF2-40B4-BE49-F238E27FC236}">
                <a16:creationId xmlns:a16="http://schemas.microsoft.com/office/drawing/2014/main" id="{413CAD52-31B9-F042-9B12-E4633A17D3C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01157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1"/>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3" name="Footer Placeholder">
            <a:extLst>
              <a:ext uri="{FF2B5EF4-FFF2-40B4-BE49-F238E27FC236}">
                <a16:creationId xmlns:a16="http://schemas.microsoft.com/office/drawing/2014/main" id="{D5EA250F-936A-AA4B-AEBA-262156819190}"/>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196729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Left panel title + 4 column">
    <p:bg>
      <p:bgPr>
        <a:solidFill>
          <a:schemeClr val="accent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solidFill>
                  <a:schemeClr val="tx2"/>
                </a:solidFill>
              </a:defRPr>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1pPr>
              <a:defRPr>
                <a:solidFill>
                  <a:schemeClr val="tx2"/>
                </a:solidFill>
              </a:defRPr>
            </a:lvl1pPr>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3" name="Footer Placeholder">
            <a:extLst>
              <a:ext uri="{FF2B5EF4-FFF2-40B4-BE49-F238E27FC236}">
                <a16:creationId xmlns:a16="http://schemas.microsoft.com/office/drawing/2014/main" id="{91D87C72-8044-9A47-A143-A819082D58DD}"/>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9699308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1"/>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2"/>
          </a:solidFill>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dirty="0"/>
              <a:t>Click to edit Master text styles</a:t>
            </a:r>
          </a:p>
        </p:txBody>
      </p:sp>
      <p:sp>
        <p:nvSpPr>
          <p:cNvPr id="10" name="Footer Placeholder">
            <a:extLst>
              <a:ext uri="{FF2B5EF4-FFF2-40B4-BE49-F238E27FC236}">
                <a16:creationId xmlns:a16="http://schemas.microsoft.com/office/drawing/2014/main" id="{6CF4B142-DDDA-934A-84BA-07B1788F226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939202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7932FB1B-F225-DB4D-A215-6355387CC0A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9DE3AFAD-EB32-FB4E-94F6-EF12C41B1632}"/>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122956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38DC464C-E24E-1F4D-80EE-D2C029DD2ECB}"/>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9213076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6"/>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EE7675B2-8FA7-CB4D-9864-9D88F085F1E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19068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0744E27A-ED32-1347-9D8B-91B8F9BED5EF}"/>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33280823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4 boxes (al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rgbClr val="D4BBFF"/>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83865BB-A28A-B147-AC3F-D411849CEFC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9F821A69-25A7-B94D-A499-3A37C5F7D83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854986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boxes (alt)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rgbClr val="C1C7C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A2A9B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E9D4AA7-CB84-3345-BFC0-3ED57BFDF23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D527F17B-D1E5-C04E-91AC-57DF49429C00}"/>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6252871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3DA39184-7F47-2945-88CF-675CCCCD1ACE}"/>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145163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0D2C7F6B-D042-464E-B663-7975CF7A0C12}"/>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8" name="Footer Placeholder">
            <a:extLst>
              <a:ext uri="{FF2B5EF4-FFF2-40B4-BE49-F238E27FC236}">
                <a16:creationId xmlns:a16="http://schemas.microsoft.com/office/drawing/2014/main" id="{5984D2B7-2A07-6946-8F61-822B6C99A9B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4598679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0D780997-7FA5-CF40-8B71-0858BA780B3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9579898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2"/>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C1C7CD"/>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DA9AD6-D0CE-6347-B44E-DBEABF8A1C38}"/>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9" name="Footer Placeholder">
            <a:extLst>
              <a:ext uri="{FF2B5EF4-FFF2-40B4-BE49-F238E27FC236}">
                <a16:creationId xmlns:a16="http://schemas.microsoft.com/office/drawing/2014/main" id="{2C6A2B7A-C7C2-CF44-8AF0-33F49A6222F2}"/>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9659235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D2AF5838-97F6-E64E-8A9B-A059B616AB85}"/>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0086963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IBM sign off">
    <p:bg>
      <p:bgPr>
        <a:solidFill>
          <a:schemeClr val="tx1"/>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B6046CF8-74E7-DB45-8188-EB07716D27DE}"/>
              </a:ext>
            </a:extLst>
          </p:cNvPr>
          <p:cNvPicPr>
            <a:picLocks noChangeAspect="1"/>
          </p:cNvPicPr>
          <p:nvPr userDrawn="1"/>
        </p:nvPicPr>
        <p:blipFill>
          <a:blip r:embed="rId2"/>
          <a:stretch>
            <a:fillRect/>
          </a:stretch>
        </p:blipFill>
        <p:spPr>
          <a:xfrm>
            <a:off x="3706004" y="1707750"/>
            <a:ext cx="1729996" cy="1729996"/>
          </a:xfrm>
          <a:prstGeom prst="rect">
            <a:avLst/>
          </a:prstGeom>
        </p:spPr>
      </p:pic>
      <p:sp>
        <p:nvSpPr>
          <p:cNvPr id="6" name="Footer Placeholder">
            <a:extLst>
              <a:ext uri="{FF2B5EF4-FFF2-40B4-BE49-F238E27FC236}">
                <a16:creationId xmlns:a16="http://schemas.microsoft.com/office/drawing/2014/main" id="{49AE7DD9-85AB-F84B-A74F-1AF1F3068CA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8059126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
        <p:nvSpPr>
          <p:cNvPr id="6" name="Footer Placeholder">
            <a:extLst>
              <a:ext uri="{FF2B5EF4-FFF2-40B4-BE49-F238E27FC236}">
                <a16:creationId xmlns:a16="http://schemas.microsoft.com/office/drawing/2014/main" id="{15DE8985-C56A-FD4C-8090-5AEA902F4AB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19836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with footer</a:t>
            </a:r>
          </a:p>
        </p:txBody>
      </p:sp>
      <p:pic>
        <p:nvPicPr>
          <p:cNvPr id="6" name="Picture 5">
            <a:extLst>
              <a:ext uri="{FF2B5EF4-FFF2-40B4-BE49-F238E27FC236}">
                <a16:creationId xmlns:a16="http://schemas.microsoft.com/office/drawing/2014/main" id="{BE74200D-0E98-9549-B4CA-36C96D5EB713}"/>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rgbClr val="351062"/>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lvl1pPr>
              <a:defRPr>
                <a:solidFill>
                  <a:schemeClr val="bg2"/>
                </a:solidFill>
              </a:defRPr>
            </a:lvl1p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729232"/>
          </a:xfrm>
        </p:spPr>
        <p:txBody>
          <a:bodyPr/>
          <a:lstStyle>
            <a:lvl1pPr>
              <a:defRPr>
                <a:solidFill>
                  <a:schemeClr val="bg1"/>
                </a:solidFill>
              </a:defRPr>
            </a:lvl1pPr>
          </a:lstStyle>
          <a:p>
            <a:r>
              <a:rPr lang="en-US" dirty="0"/>
              <a:t>Click to edit Master title style (3 sizes for title text available) – purple divider</a:t>
            </a:r>
          </a:p>
        </p:txBody>
      </p:sp>
      <p:pic>
        <p:nvPicPr>
          <p:cNvPr id="7" name="Picture 6">
            <a:extLst>
              <a:ext uri="{FF2B5EF4-FFF2-40B4-BE49-F238E27FC236}">
                <a16:creationId xmlns:a16="http://schemas.microsoft.com/office/drawing/2014/main" id="{92CD7D0E-DC26-DC41-9F69-C0836BF34B0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81693563-08DB-0B43-A23C-7C52761357F3}"/>
              </a:ext>
            </a:extLst>
          </p:cNvPr>
          <p:cNvSpPr>
            <a:spLocks noGrp="1"/>
          </p:cNvSpPr>
          <p:nvPr>
            <p:ph type="ftr" sz="quarter" idx="10"/>
          </p:nvPr>
        </p:nvSpPr>
        <p:spPr>
          <a:xfrm>
            <a:off x="228666" y="4787900"/>
            <a:ext cx="4114735" cy="166687"/>
          </a:xfrm>
        </p:spPr>
        <p:txBody>
          <a:bodyPr/>
          <a:lstStyle>
            <a:lvl1pPr>
              <a:defRPr lang="en-US" smtClean="0">
                <a:solidFill>
                  <a:schemeClr val="bg2"/>
                </a:solidFill>
                <a:effectLst/>
              </a:defRPr>
            </a:lvl1pPr>
          </a:lstStyle>
          <a:p>
            <a:r>
              <a:rPr lang="en-US" dirty="0"/>
              <a:t>© 2020 IBM Corporation</a:t>
            </a:r>
          </a:p>
        </p:txBody>
      </p:sp>
    </p:spTree>
    <p:extLst>
      <p:ext uri="{BB962C8B-B14F-4D97-AF65-F5344CB8AC3E}">
        <p14:creationId xmlns:p14="http://schemas.microsoft.com/office/powerpoint/2010/main" val="7709095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tx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27B6B4AC-E881-CE40-9EB9-9EE30FB26F84}"/>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7A9F2E42-38A4-E34A-AB1E-0810DEBB5D19}"/>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2011237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9" r:id="rId1"/>
    <p:sldLayoutId id="2147483967" r:id="rId2"/>
    <p:sldLayoutId id="2147483968" r:id="rId3"/>
    <p:sldLayoutId id="2147483981" r:id="rId4"/>
    <p:sldLayoutId id="2147483982" r:id="rId5"/>
    <p:sldLayoutId id="2147483974" r:id="rId6"/>
    <p:sldLayoutId id="2147483826" r:id="rId7"/>
    <p:sldLayoutId id="2147483975" r:id="rId8"/>
    <p:sldLayoutId id="2147483830" r:id="rId9"/>
    <p:sldLayoutId id="2147483829" r:id="rId10"/>
    <p:sldLayoutId id="2147483831" r:id="rId11"/>
    <p:sldLayoutId id="2147483842" r:id="rId12"/>
    <p:sldLayoutId id="2147483832" r:id="rId13"/>
    <p:sldLayoutId id="2147484015" r:id="rId14"/>
    <p:sldLayoutId id="2147483834" r:id="rId15"/>
    <p:sldLayoutId id="2147483976" r:id="rId16"/>
    <p:sldLayoutId id="2147483977" r:id="rId17"/>
    <p:sldLayoutId id="2147483835" r:id="rId18"/>
    <p:sldLayoutId id="2147483979" r:id="rId19"/>
    <p:sldLayoutId id="2147483836" r:id="rId20"/>
    <p:sldLayoutId id="2147483983" r:id="rId21"/>
    <p:sldLayoutId id="2147483985" r:id="rId22"/>
    <p:sldLayoutId id="2147483839" r:id="rId23"/>
    <p:sldLayoutId id="2147483847" r:id="rId24"/>
    <p:sldLayoutId id="2147483978" r:id="rId25"/>
    <p:sldLayoutId id="2147483843" r:id="rId26"/>
    <p:sldLayoutId id="2147484018" r:id="rId27"/>
    <p:sldLayoutId id="2147483845" r:id="rId28"/>
    <p:sldLayoutId id="2147484019" r:id="rId29"/>
    <p:sldLayoutId id="2147483980" r:id="rId30"/>
    <p:sldLayoutId id="2147484017" r:id="rId31"/>
    <p:sldLayoutId id="2147483848" r:id="rId32"/>
    <p:sldLayoutId id="2147484016" r:id="rId33"/>
    <p:sldLayoutId id="2147483856" r:id="rId34"/>
    <p:sldLayoutId id="2147484013" r:id="rId35"/>
    <p:sldLayoutId id="2147483857" r:id="rId36"/>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28" r:id="rId19"/>
    <p:sldLayoutId id="2147484004" r:id="rId20"/>
    <p:sldLayoutId id="2147484005" r:id="rId21"/>
    <p:sldLayoutId id="2147484006" r:id="rId22"/>
    <p:sldLayoutId id="2147484020" r:id="rId23"/>
    <p:sldLayoutId id="2147484008" r:id="rId24"/>
    <p:sldLayoutId id="2147484021" r:id="rId25"/>
    <p:sldLayoutId id="2147484024" r:id="rId26"/>
    <p:sldLayoutId id="2147484023" r:id="rId27"/>
    <p:sldLayoutId id="2147484010" r:id="rId28"/>
    <p:sldLayoutId id="2147484022" r:id="rId29"/>
    <p:sldLayoutId id="2147484011" r:id="rId30"/>
    <p:sldLayoutId id="2147484014" r:id="rId31"/>
    <p:sldLayoutId id="2147484012" r:id="rId32"/>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16.png"/><Relationship Id="rId5" Type="http://schemas.openxmlformats.org/officeDocument/2006/relationships/hyperlink" Target="https://github.com/Qiskit/platypus" TargetMode="Externa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6.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6.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hyperlink" Target="https://insights.csa-research.com/reportaction/305013126/Marketin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irtable.com/shrl5mEF4Eun1aIDm" TargetMode="External"/><Relationship Id="rId2" Type="http://schemas.openxmlformats.org/officeDocument/2006/relationships/hyperlink" Target="https://github.com/Qiskit/qiskit/blob/master/CODE_OF_CONDUCT.md" TargetMode="External"/><Relationship Id="rId1" Type="http://schemas.openxmlformats.org/officeDocument/2006/relationships/slideLayout" Target="../slideLayouts/slideLayout38.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hyperlink" Target="https://livesphinx.herokuapp.com/" TargetMode="External"/><Relationship Id="rId2" Type="http://schemas.openxmlformats.org/officeDocument/2006/relationships/hyperlink" Target="https://github.com/Qiskit/qiskit/blob/master/CODE_OF_CONDUCT.md" TargetMode="External"/><Relationship Id="rId1" Type="http://schemas.openxmlformats.org/officeDocument/2006/relationships/slideLayout" Target="../slideLayouts/slideLayout38.xml"/><Relationship Id="rId4" Type="http://schemas.openxmlformats.org/officeDocument/2006/relationships/hyperlink" Target="https://qiskit-community.github.io/qiskit-translation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insights.csa-research.com/reportaction/305013126/Marketing" TargetMode="External"/><Relationship Id="rId2" Type="http://schemas.openxmlformats.org/officeDocument/2006/relationships/notesSlide" Target="../notesSlides/notesSlide3.xml"/><Relationship Id="rId1" Type="http://schemas.openxmlformats.org/officeDocument/2006/relationships/slideLayout" Target="../slideLayouts/slideLayout37.xml"/><Relationship Id="rId4" Type="http://schemas.openxmlformats.org/officeDocument/2006/relationships/hyperlink" Target="https://www.ethnologue.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qiskit-community/qiskit-translations" TargetMode="External"/><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7.xml"/><Relationship Id="rId6" Type="http://schemas.openxmlformats.org/officeDocument/2006/relationships/image" Target="../media/image13.png"/><Relationship Id="rId5" Type="http://schemas.openxmlformats.org/officeDocument/2006/relationships/hyperlink" Target="https://crowdin.com/project/qiskit-docs" TargetMode="External"/><Relationship Id="rId4" Type="http://schemas.openxmlformats.org/officeDocument/2006/relationships/hyperlink" Target="https://github.com/qiskit-community/qiskit-translations/blob/master/LOCALIZATION_CONTRIBUTORS" TargetMode="Externa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Qiskit in My Language is Qiskit. Global and diverse user bases are a key… |  by Yuri Kobayashi | Qiskit | Medium">
            <a:extLst>
              <a:ext uri="{FF2B5EF4-FFF2-40B4-BE49-F238E27FC236}">
                <a16:creationId xmlns:a16="http://schemas.microsoft.com/office/drawing/2014/main" id="{D6DBA793-046D-3F45-A31C-3F862518316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680755" y="761950"/>
            <a:ext cx="5243789" cy="393284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4294967295"/>
          </p:nvPr>
        </p:nvSpPr>
        <p:spPr>
          <a:xfrm>
            <a:off x="359228" y="4784136"/>
            <a:ext cx="4114800" cy="166688"/>
          </a:xfrm>
        </p:spPr>
        <p:txBody>
          <a:bodyPr/>
          <a:lstStyle/>
          <a:p>
            <a:r>
              <a:rPr lang="en-US" dirty="0"/>
              <a:t>IBM Quantum / © 2021 IBM Corporation</a:t>
            </a:r>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1</a:t>
            </a:fld>
            <a:endParaRPr lang="en-US" dirty="0"/>
          </a:p>
        </p:txBody>
      </p:sp>
      <p:sp>
        <p:nvSpPr>
          <p:cNvPr id="11" name="Text Placeholder 2">
            <a:extLst>
              <a:ext uri="{FF2B5EF4-FFF2-40B4-BE49-F238E27FC236}">
                <a16:creationId xmlns:a16="http://schemas.microsoft.com/office/drawing/2014/main" id="{9C0D5C06-8109-E048-B711-FDF7EA861715}"/>
              </a:ext>
            </a:extLst>
          </p:cNvPr>
          <p:cNvSpPr txBox="1">
            <a:spLocks/>
          </p:cNvSpPr>
          <p:nvPr/>
        </p:nvSpPr>
        <p:spPr>
          <a:xfrm>
            <a:off x="219456" y="1261871"/>
            <a:ext cx="3706781" cy="2933003"/>
          </a:xfrm>
          <a:prstGeom prst="rect">
            <a:avLst/>
          </a:prstGeom>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lvl="1" indent="0" defTabSz="914400">
              <a:buFont typeface="System Font Regular"/>
              <a:buNone/>
            </a:pPr>
            <a:endParaRPr lang="en-US" sz="1100" kern="0" dirty="0"/>
          </a:p>
        </p:txBody>
      </p:sp>
      <p:sp>
        <p:nvSpPr>
          <p:cNvPr id="14" name="TextBox 13">
            <a:extLst>
              <a:ext uri="{FF2B5EF4-FFF2-40B4-BE49-F238E27FC236}">
                <a16:creationId xmlns:a16="http://schemas.microsoft.com/office/drawing/2014/main" id="{94C1154D-7A4F-B647-AC91-6371BE9A7C30}"/>
              </a:ext>
            </a:extLst>
          </p:cNvPr>
          <p:cNvSpPr txBox="1"/>
          <p:nvPr/>
        </p:nvSpPr>
        <p:spPr>
          <a:xfrm>
            <a:off x="359229" y="1771323"/>
            <a:ext cx="7870371" cy="574260"/>
          </a:xfrm>
          <a:prstGeom prst="rect">
            <a:avLst/>
          </a:prstGeom>
          <a:noFill/>
        </p:spPr>
        <p:txBody>
          <a:bodyPr wrap="square" lIns="0" tIns="0" rIns="0" bIns="0" rtlCol="0">
            <a:spAutoFit/>
          </a:bodyPr>
          <a:lstStyle/>
          <a:p>
            <a:pPr>
              <a:lnSpc>
                <a:spcPct val="110000"/>
              </a:lnSpc>
              <a:spcBef>
                <a:spcPts val="825"/>
              </a:spcBef>
            </a:pPr>
            <a:r>
              <a:rPr lang="en-US" sz="3600" b="1" dirty="0">
                <a:solidFill>
                  <a:schemeClr val="accent3"/>
                </a:solidFill>
                <a:latin typeface="IBM Plex Sans SemiBold" panose="020B0503050203000203" pitchFamily="34" charset="0"/>
                <a:ea typeface="IBM Plex Sans" charset="0"/>
                <a:cs typeface="IBM Plex Sans" charset="0"/>
              </a:rPr>
              <a:t>Qiskit Localization Onboarding Guide</a:t>
            </a:r>
          </a:p>
        </p:txBody>
      </p:sp>
      <p:sp>
        <p:nvSpPr>
          <p:cNvPr id="15" name="TextBox 14">
            <a:extLst>
              <a:ext uri="{FF2B5EF4-FFF2-40B4-BE49-F238E27FC236}">
                <a16:creationId xmlns:a16="http://schemas.microsoft.com/office/drawing/2014/main" id="{3AC9D6DF-039C-914C-873B-FDFE9B0FF42D}"/>
              </a:ext>
            </a:extLst>
          </p:cNvPr>
          <p:cNvSpPr txBox="1"/>
          <p:nvPr/>
        </p:nvSpPr>
        <p:spPr>
          <a:xfrm>
            <a:off x="409000" y="2343159"/>
            <a:ext cx="4808765" cy="498598"/>
          </a:xfrm>
          <a:prstGeom prst="rect">
            <a:avLst/>
          </a:prstGeom>
          <a:noFill/>
        </p:spPr>
        <p:txBody>
          <a:bodyPr wrap="square" lIns="0" tIns="0" rIns="0" bIns="0" rtlCol="0" anchor="t">
            <a:spAutoFit/>
          </a:bodyPr>
          <a:lstStyle/>
          <a:p>
            <a:pPr>
              <a:lnSpc>
                <a:spcPct val="110000"/>
              </a:lnSpc>
              <a:spcBef>
                <a:spcPts val="825"/>
              </a:spcBef>
            </a:pPr>
            <a:r>
              <a:rPr lang="en-US" i="1" dirty="0">
                <a:solidFill>
                  <a:schemeClr val="bg1"/>
                </a:solidFill>
                <a:latin typeface="IBM Plex Sans"/>
                <a:ea typeface="IBM Plex Sans" charset="0"/>
                <a:cs typeface="IBM Plex Sans" charset="0"/>
              </a:rPr>
              <a:t>Making Qiskit Textbook accessible to everyone</a:t>
            </a:r>
            <a:endParaRPr lang="en-US" i="1" dirty="0">
              <a:solidFill>
                <a:schemeClr val="bg1"/>
              </a:solidFill>
              <a:latin typeface="IBM Plex Sans" charset="0"/>
              <a:ea typeface="IBM Plex Sans" charset="0"/>
              <a:cs typeface="IBM Plex Sans" charset="0"/>
            </a:endParaRPr>
          </a:p>
          <a:p>
            <a:pPr>
              <a:lnSpc>
                <a:spcPct val="110000"/>
              </a:lnSpc>
              <a:spcBef>
                <a:spcPts val="825"/>
              </a:spcBef>
            </a:pPr>
            <a:r>
              <a:rPr lang="en-US" sz="1050" b="1" dirty="0">
                <a:solidFill>
                  <a:schemeClr val="bg1"/>
                </a:solidFill>
                <a:latin typeface="IBM Plex Sans" charset="0"/>
                <a:ea typeface="IBM Plex Sans" charset="0"/>
                <a:cs typeface="IBM Plex Sans" charset="0"/>
              </a:rPr>
              <a:t>#</a:t>
            </a:r>
            <a:r>
              <a:rPr lang="en-US" sz="1050" b="1" dirty="0" err="1">
                <a:solidFill>
                  <a:schemeClr val="bg1"/>
                </a:solidFill>
                <a:latin typeface="IBM Plex Sans" charset="0"/>
                <a:ea typeface="IBM Plex Sans" charset="0"/>
                <a:cs typeface="IBM Plex Sans" charset="0"/>
              </a:rPr>
              <a:t>QiskitLlocalization</a:t>
            </a:r>
            <a:endParaRPr lang="en-US" sz="1050" b="1" dirty="0">
              <a:solidFill>
                <a:schemeClr val="bg1"/>
              </a:solidFill>
              <a:latin typeface="IBM Plex Sans" charset="0"/>
              <a:ea typeface="IBM Plex Sans" charset="0"/>
              <a:cs typeface="IBM Plex Sans" charset="0"/>
            </a:endParaRPr>
          </a:p>
        </p:txBody>
      </p:sp>
      <p:sp>
        <p:nvSpPr>
          <p:cNvPr id="16" name="TextBox 15">
            <a:extLst>
              <a:ext uri="{FF2B5EF4-FFF2-40B4-BE49-F238E27FC236}">
                <a16:creationId xmlns:a16="http://schemas.microsoft.com/office/drawing/2014/main" id="{6DCC4B92-24FA-CD45-9E7C-A4AB5F5AB986}"/>
              </a:ext>
            </a:extLst>
          </p:cNvPr>
          <p:cNvSpPr txBox="1"/>
          <p:nvPr/>
        </p:nvSpPr>
        <p:spPr>
          <a:xfrm>
            <a:off x="359228" y="3605926"/>
            <a:ext cx="8056226" cy="562911"/>
          </a:xfrm>
          <a:prstGeom prst="rect">
            <a:avLst/>
          </a:prstGeom>
          <a:noFill/>
        </p:spPr>
        <p:txBody>
          <a:bodyPr wrap="square" lIns="0" tIns="0" rIns="0" bIns="0" rtlCol="0" anchor="t">
            <a:spAutoFit/>
          </a:bodyPr>
          <a:lstStyle/>
          <a:p>
            <a:pPr>
              <a:lnSpc>
                <a:spcPct val="110000"/>
              </a:lnSpc>
              <a:spcBef>
                <a:spcPts val="825"/>
              </a:spcBef>
            </a:pPr>
            <a:r>
              <a:rPr lang="en-US" sz="1400" dirty="0">
                <a:solidFill>
                  <a:schemeClr val="bg1"/>
                </a:solidFill>
                <a:latin typeface="IBM Plex Sans" charset="0"/>
                <a:ea typeface="IBM Plex Sans" charset="0"/>
                <a:cs typeface="IBM Plex Sans" charset="0"/>
              </a:rPr>
              <a:t>September</a:t>
            </a:r>
            <a:r>
              <a:rPr lang="en-US" sz="1400" dirty="0">
                <a:solidFill>
                  <a:schemeClr val="bg1"/>
                </a:solidFill>
                <a:latin typeface="IBM Plex Sans"/>
                <a:ea typeface="IBM Plex Sans" charset="0"/>
                <a:cs typeface="IBM Plex Sans" charset="0"/>
              </a:rPr>
              <a:t>, 2022</a:t>
            </a:r>
          </a:p>
          <a:p>
            <a:pPr>
              <a:lnSpc>
                <a:spcPct val="110000"/>
              </a:lnSpc>
              <a:spcBef>
                <a:spcPts val="825"/>
              </a:spcBef>
            </a:pPr>
            <a:r>
              <a:rPr lang="en-US" sz="1400" dirty="0">
                <a:solidFill>
                  <a:schemeClr val="bg1"/>
                </a:solidFill>
                <a:latin typeface="IBM Plex Sans"/>
                <a:ea typeface="IBM Plex Sans" charset="0"/>
                <a:cs typeface="IBM Plex Sans" charset="0"/>
              </a:rPr>
              <a:t>Localization Core Team: </a:t>
            </a:r>
            <a:r>
              <a:rPr lang="en-US" sz="1400" dirty="0" err="1">
                <a:solidFill>
                  <a:schemeClr val="bg1"/>
                </a:solidFill>
                <a:latin typeface="IBM Plex Sans"/>
                <a:ea typeface="IBM Plex Sans" charset="0"/>
                <a:cs typeface="IBM Plex Sans" charset="0"/>
              </a:rPr>
              <a:t>Soolu</a:t>
            </a:r>
            <a:r>
              <a:rPr lang="en-US" sz="1400" dirty="0">
                <a:solidFill>
                  <a:schemeClr val="bg1"/>
                </a:solidFill>
                <a:latin typeface="IBM Plex Sans"/>
                <a:ea typeface="IBM Plex Sans" charset="0"/>
                <a:cs typeface="IBM Plex Sans" charset="0"/>
              </a:rPr>
              <a:t> Thomas, Sophy Shin, Claudia </a:t>
            </a:r>
            <a:r>
              <a:rPr lang="en-US" sz="1400" dirty="0" err="1">
                <a:solidFill>
                  <a:schemeClr val="bg1"/>
                </a:solidFill>
                <a:latin typeface="IBM Plex Sans"/>
                <a:ea typeface="IBM Plex Sans" charset="0"/>
                <a:cs typeface="IBM Plex Sans" charset="0"/>
              </a:rPr>
              <a:t>Zendejas</a:t>
            </a:r>
            <a:r>
              <a:rPr lang="en-US" sz="1400" dirty="0">
                <a:solidFill>
                  <a:schemeClr val="bg1"/>
                </a:solidFill>
                <a:latin typeface="IBM Plex Sans"/>
                <a:ea typeface="IBM Plex Sans" charset="0"/>
                <a:cs typeface="IBM Plex Sans" charset="0"/>
              </a:rPr>
              <a:t>-Morales and Yuri Kobayashi</a:t>
            </a:r>
            <a:endParaRPr lang="en-US" sz="14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70518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mage result for gitlocalize logo">
            <a:extLst>
              <a:ext uri="{FF2B5EF4-FFF2-40B4-BE49-F238E27FC236}">
                <a16:creationId xmlns:a16="http://schemas.microsoft.com/office/drawing/2014/main" id="{21019DE3-0D32-D983-0FE9-91C0E92DF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148" y="1657032"/>
            <a:ext cx="2425133" cy="11299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167F85D-2E45-B4A7-B2B2-178AEBBDA596}"/>
              </a:ext>
            </a:extLst>
          </p:cNvPr>
          <p:cNvSpPr>
            <a:spLocks noGrp="1"/>
          </p:cNvSpPr>
          <p:nvPr>
            <p:ph type="title"/>
          </p:nvPr>
        </p:nvSpPr>
        <p:spPr>
          <a:xfrm>
            <a:off x="210312" y="2059704"/>
            <a:ext cx="6785220" cy="1454637"/>
          </a:xfrm>
        </p:spPr>
        <p:txBody>
          <a:bodyPr/>
          <a:lstStyle/>
          <a:p>
            <a:r>
              <a:rPr lang="en-JP" dirty="0"/>
              <a:t>How to join Textbook (beta) Project</a:t>
            </a:r>
          </a:p>
        </p:txBody>
      </p:sp>
      <p:sp>
        <p:nvSpPr>
          <p:cNvPr id="2" name="Footer Placeholder 1">
            <a:extLst>
              <a:ext uri="{FF2B5EF4-FFF2-40B4-BE49-F238E27FC236}">
                <a16:creationId xmlns:a16="http://schemas.microsoft.com/office/drawing/2014/main" id="{DD9D51B3-80D6-1761-95DC-2E769CD27C2C}"/>
              </a:ext>
            </a:extLst>
          </p:cNvPr>
          <p:cNvSpPr>
            <a:spLocks noGrp="1"/>
          </p:cNvSpPr>
          <p:nvPr>
            <p:ph type="ftr" sz="quarter" idx="4294967295"/>
          </p:nvPr>
        </p:nvSpPr>
        <p:spPr>
          <a:xfrm>
            <a:off x="0" y="4787900"/>
            <a:ext cx="4114800" cy="166688"/>
          </a:xfrm>
        </p:spPr>
        <p:txBody>
          <a:bodyPr/>
          <a:lstStyle/>
          <a:p>
            <a:r>
              <a:rPr lang="en-US"/>
              <a:t>© 2020 IBM Corporation</a:t>
            </a:r>
            <a:endParaRPr lang="en-US" dirty="0"/>
          </a:p>
        </p:txBody>
      </p:sp>
      <p:sp>
        <p:nvSpPr>
          <p:cNvPr id="3" name="Slide Number Placeholder 2">
            <a:extLst>
              <a:ext uri="{FF2B5EF4-FFF2-40B4-BE49-F238E27FC236}">
                <a16:creationId xmlns:a16="http://schemas.microsoft.com/office/drawing/2014/main" id="{C1D0CB3A-2221-05DE-4796-3B6B86A6B2A1}"/>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10</a:t>
            </a:fld>
            <a:endParaRPr lang="en-US" dirty="0"/>
          </a:p>
        </p:txBody>
      </p:sp>
    </p:spTree>
    <p:extLst>
      <p:ext uri="{BB962C8B-B14F-4D97-AF65-F5344CB8AC3E}">
        <p14:creationId xmlns:p14="http://schemas.microsoft.com/office/powerpoint/2010/main" val="112160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il icon">
            <a:extLst>
              <a:ext uri="{FF2B5EF4-FFF2-40B4-BE49-F238E27FC236}">
                <a16:creationId xmlns:a16="http://schemas.microsoft.com/office/drawing/2014/main" id="{ECE27C8C-2A5A-9247-B329-5B8AE1855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776" y="2521671"/>
            <a:ext cx="652013" cy="520103"/>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a:extLst>
              <a:ext uri="{FF2B5EF4-FFF2-40B4-BE49-F238E27FC236}">
                <a16:creationId xmlns:a16="http://schemas.microsoft.com/office/drawing/2014/main" id="{66DDB7A8-60DF-F648-87A7-B6E408B38F4E}"/>
              </a:ext>
            </a:extLst>
          </p:cNvPr>
          <p:cNvSpPr/>
          <p:nvPr/>
        </p:nvSpPr>
        <p:spPr bwMode="auto">
          <a:xfrm>
            <a:off x="6913308" y="2645214"/>
            <a:ext cx="2107597" cy="2416608"/>
          </a:xfrm>
          <a:prstGeom prst="roundRect">
            <a:avLst>
              <a:gd name="adj" fmla="val 5723"/>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JP" sz="1400" b="0" i="0" u="none" strike="noStrike" kern="1200" cap="none" spc="0" normalizeH="0" baseline="0" noProof="0" dirty="0">
              <a:ln>
                <a:noFill/>
              </a:ln>
              <a:solidFill>
                <a:srgbClr val="121619"/>
              </a:solidFill>
              <a:effectLst/>
              <a:uLnTx/>
              <a:uFillTx/>
              <a:latin typeface="IBM Plex Sans" panose="020B0503050203000203" pitchFamily="34" charset="0"/>
              <a:ea typeface="+mn-ea"/>
              <a:cs typeface="+mn-cs"/>
            </a:endParaRPr>
          </a:p>
        </p:txBody>
      </p:sp>
      <p:pic>
        <p:nvPicPr>
          <p:cNvPr id="11" name="Picture 10">
            <a:extLst>
              <a:ext uri="{FF2B5EF4-FFF2-40B4-BE49-F238E27FC236}">
                <a16:creationId xmlns:a16="http://schemas.microsoft.com/office/drawing/2014/main" id="{0553CA73-27CC-1540-84FF-56538DC0C175}"/>
              </a:ext>
            </a:extLst>
          </p:cNvPr>
          <p:cNvPicPr>
            <a:picLocks noChangeAspect="1"/>
          </p:cNvPicPr>
          <p:nvPr/>
        </p:nvPicPr>
        <p:blipFill>
          <a:blip r:embed="rId4"/>
          <a:stretch>
            <a:fillRect/>
          </a:stretch>
        </p:blipFill>
        <p:spPr>
          <a:xfrm>
            <a:off x="7025726" y="2916795"/>
            <a:ext cx="1894351" cy="1964049"/>
          </a:xfrm>
          <a:prstGeom prst="rect">
            <a:avLst/>
          </a:prstGeom>
        </p:spPr>
      </p:pic>
      <p:sp>
        <p:nvSpPr>
          <p:cNvPr id="9" name="Title">
            <a:extLst>
              <a:ext uri="{FF2B5EF4-FFF2-40B4-BE49-F238E27FC236}">
                <a16:creationId xmlns:a16="http://schemas.microsoft.com/office/drawing/2014/main" id="{103873CC-32E8-1748-8CFC-34A564B6CE02}"/>
              </a:ext>
            </a:extLst>
          </p:cNvPr>
          <p:cNvSpPr txBox="1">
            <a:spLocks/>
          </p:cNvSpPr>
          <p:nvPr/>
        </p:nvSpPr>
        <p:spPr>
          <a:xfrm>
            <a:off x="210311" y="201168"/>
            <a:ext cx="8732769"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121619"/>
                </a:solidFill>
                <a:effectLst/>
                <a:uLnTx/>
                <a:uFillTx/>
                <a:latin typeface="IBM Plex Sans Light" panose="020B0403050203000203" pitchFamily="34" charset="77"/>
              </a:rPr>
              <a:t>How to join Textbook (beta) Project</a:t>
            </a:r>
            <a:endParaRPr kumimoji="0" lang="en-US" sz="2800" b="0" i="0" u="none" strike="noStrike" kern="0" cap="none" spc="0" normalizeH="0" baseline="0" noProof="0" dirty="0">
              <a:ln>
                <a:noFill/>
              </a:ln>
              <a:solidFill>
                <a:srgbClr val="121619"/>
              </a:solidFill>
              <a:effectLst/>
              <a:uLnTx/>
              <a:uFillTx/>
              <a:latin typeface="IBM Plex Sans Light" panose="020B0403050203000203" pitchFamily="34" charset="77"/>
            </a:endParaRPr>
          </a:p>
        </p:txBody>
      </p:sp>
      <p:sp>
        <p:nvSpPr>
          <p:cNvPr id="13" name="Rounded Rectangle 12">
            <a:extLst>
              <a:ext uri="{FF2B5EF4-FFF2-40B4-BE49-F238E27FC236}">
                <a16:creationId xmlns:a16="http://schemas.microsoft.com/office/drawing/2014/main" id="{6FED4833-3A50-E741-B2AB-A59C4C0103B8}"/>
              </a:ext>
            </a:extLst>
          </p:cNvPr>
          <p:cNvSpPr/>
          <p:nvPr/>
        </p:nvSpPr>
        <p:spPr bwMode="auto">
          <a:xfrm>
            <a:off x="2887042" y="3755044"/>
            <a:ext cx="1809124" cy="1252209"/>
          </a:xfrm>
          <a:prstGeom prst="roundRect">
            <a:avLst>
              <a:gd name="adj" fmla="val 5723"/>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JP" sz="1400" b="0" i="0" u="none" strike="noStrike" kern="1200" cap="none" spc="0" normalizeH="0" baseline="0" noProof="0" dirty="0">
              <a:ln>
                <a:noFill/>
              </a:ln>
              <a:solidFill>
                <a:srgbClr val="121619"/>
              </a:solidFill>
              <a:effectLst/>
              <a:uLnTx/>
              <a:uFillTx/>
              <a:latin typeface="IBM Plex Sans" panose="020B0503050203000203" pitchFamily="34" charset="0"/>
              <a:ea typeface="+mn-ea"/>
              <a:cs typeface="+mn-cs"/>
            </a:endParaRPr>
          </a:p>
        </p:txBody>
      </p:sp>
      <p:sp>
        <p:nvSpPr>
          <p:cNvPr id="16" name="Rounded Rectangle 15">
            <a:extLst>
              <a:ext uri="{FF2B5EF4-FFF2-40B4-BE49-F238E27FC236}">
                <a16:creationId xmlns:a16="http://schemas.microsoft.com/office/drawing/2014/main" id="{80EB02A5-8B1C-8148-8827-EC5145F4CCAD}"/>
              </a:ext>
            </a:extLst>
          </p:cNvPr>
          <p:cNvSpPr/>
          <p:nvPr/>
        </p:nvSpPr>
        <p:spPr bwMode="auto">
          <a:xfrm>
            <a:off x="433744" y="2689964"/>
            <a:ext cx="2272286" cy="2345969"/>
          </a:xfrm>
          <a:prstGeom prst="roundRect">
            <a:avLst>
              <a:gd name="adj" fmla="val 5723"/>
            </a:avLst>
          </a:prstGeom>
          <a:solidFill>
            <a:srgbClr val="E6D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JP" sz="1400" b="0" i="0" u="none" strike="noStrike" kern="1200" cap="none" spc="0" normalizeH="0" baseline="0" noProof="0" dirty="0">
              <a:ln>
                <a:noFill/>
              </a:ln>
              <a:solidFill>
                <a:srgbClr val="121619"/>
              </a:solidFill>
              <a:effectLst/>
              <a:uLnTx/>
              <a:uFillTx/>
              <a:latin typeface="IBM Plex Sans" panose="020B0503050203000203" pitchFamily="34" charset="0"/>
              <a:ea typeface="+mn-ea"/>
              <a:cs typeface="+mn-cs"/>
            </a:endParaRPr>
          </a:p>
        </p:txBody>
      </p:sp>
      <p:sp>
        <p:nvSpPr>
          <p:cNvPr id="17" name="Text Placeholder 2">
            <a:extLst>
              <a:ext uri="{FF2B5EF4-FFF2-40B4-BE49-F238E27FC236}">
                <a16:creationId xmlns:a16="http://schemas.microsoft.com/office/drawing/2014/main" id="{156DF744-9C4B-434E-9076-C0F721C8256E}"/>
              </a:ext>
            </a:extLst>
          </p:cNvPr>
          <p:cNvSpPr txBox="1">
            <a:spLocks/>
          </p:cNvSpPr>
          <p:nvPr/>
        </p:nvSpPr>
        <p:spPr>
          <a:xfrm>
            <a:off x="219456" y="659360"/>
            <a:ext cx="8705269" cy="3384321"/>
          </a:xfrm>
          <a:prstGeom prst="rect">
            <a:avLst/>
          </a:prstGeom>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342900" marR="0" lvl="0" indent="-342900" algn="l" defTabSz="914400" rtl="0" eaLnBrk="1" fontAlgn="base" latinLnBrk="0" hangingPunct="1">
              <a:lnSpc>
                <a:spcPct val="110000"/>
              </a:lnSpc>
              <a:spcBef>
                <a:spcPts val="1100"/>
              </a:spcBef>
              <a:spcAft>
                <a:spcPct val="0"/>
              </a:spcAft>
              <a:buClr>
                <a:srgbClr val="161616"/>
              </a:buClr>
              <a:buSzPct val="90000"/>
              <a:buFont typeface="Arial" panose="020B0604020202020204" pitchFamily="34" charset="0"/>
              <a:buAutoNum type="arabicPeriod"/>
              <a:tabLst/>
              <a:defRPr/>
            </a:pPr>
            <a:r>
              <a:rPr kumimoji="0" lang="en-US" sz="1400" b="0" i="0" u="none" strike="noStrike" kern="0" cap="none" spc="0" normalizeH="0" baseline="0" noProof="0" dirty="0">
                <a:ln>
                  <a:noFill/>
                </a:ln>
                <a:solidFill>
                  <a:srgbClr val="121619"/>
                </a:solidFill>
                <a:effectLst/>
                <a:uLnTx/>
                <a:uFillTx/>
                <a:latin typeface="IBM Plex Sans" panose="020B0503050203000203" pitchFamily="34" charset="0"/>
              </a:rPr>
              <a:t>Create a pull request (PR)  in </a:t>
            </a:r>
            <a:r>
              <a:rPr kumimoji="0" lang="en-US" sz="1400" b="1" i="1" u="none" strike="noStrike" kern="0" cap="none" spc="0" normalizeH="0" baseline="0" noProof="0" dirty="0">
                <a:ln>
                  <a:noFill/>
                </a:ln>
                <a:solidFill>
                  <a:srgbClr val="121619"/>
                </a:solidFill>
                <a:effectLst/>
                <a:uLnTx/>
                <a:uFillTx/>
                <a:latin typeface="IBM Plex Sans" panose="020B0503050203000203" pitchFamily="34" charset="0"/>
                <a:hlinkClick r:id="rId5"/>
              </a:rPr>
              <a:t>platypus</a:t>
            </a:r>
            <a:r>
              <a:rPr kumimoji="0" lang="en-US" sz="1400" b="0" i="0" u="none" strike="noStrike" kern="0" cap="none" spc="0" normalizeH="0" baseline="0" noProof="0" dirty="0">
                <a:ln>
                  <a:noFill/>
                </a:ln>
                <a:solidFill>
                  <a:srgbClr val="121619"/>
                </a:solidFill>
                <a:effectLst/>
                <a:uLnTx/>
                <a:uFillTx/>
                <a:latin typeface="IBM Plex Sans" panose="020B0503050203000203" pitchFamily="34" charset="0"/>
              </a:rPr>
              <a:t> repo by adding your name in LOCALIZATION_CONTRIBUTOR.</a:t>
            </a:r>
          </a:p>
          <a:p>
            <a:pPr marL="342900" marR="0" lvl="0" indent="-342900" algn="l" defTabSz="914400" rtl="0" eaLnBrk="1" fontAlgn="base" latinLnBrk="0" hangingPunct="1">
              <a:lnSpc>
                <a:spcPct val="110000"/>
              </a:lnSpc>
              <a:spcBef>
                <a:spcPts val="1100"/>
              </a:spcBef>
              <a:spcAft>
                <a:spcPct val="0"/>
              </a:spcAft>
              <a:buClr>
                <a:srgbClr val="161616"/>
              </a:buClr>
              <a:buSzPct val="90000"/>
              <a:buFont typeface="Arial" panose="020B0604020202020204" pitchFamily="34" charset="0"/>
              <a:buAutoNum type="arabicPeriod"/>
              <a:tabLst/>
              <a:defRPr/>
            </a:pPr>
            <a:r>
              <a:rPr kumimoji="0" lang="en-US" sz="1400" b="0" i="0" u="none" strike="noStrike" kern="0" cap="none" spc="0" normalizeH="0" baseline="0" noProof="0" dirty="0">
                <a:ln>
                  <a:noFill/>
                </a:ln>
                <a:solidFill>
                  <a:srgbClr val="121619"/>
                </a:solidFill>
                <a:effectLst/>
                <a:uLnTx/>
                <a:uFillTx/>
                <a:latin typeface="IBM Plex Sans" panose="020B0503050203000203" pitchFamily="34" charset="0"/>
              </a:rPr>
              <a:t>Sign the CLA (Contributors License Agreement) if this is the first time you are contributing to Qiskit.</a:t>
            </a:r>
          </a:p>
          <a:p>
            <a:pPr marL="342900" marR="0" lvl="0" indent="-342900" algn="l" defTabSz="914400" rtl="0" eaLnBrk="1" fontAlgn="base" latinLnBrk="0" hangingPunct="1">
              <a:lnSpc>
                <a:spcPct val="110000"/>
              </a:lnSpc>
              <a:spcBef>
                <a:spcPts val="1100"/>
              </a:spcBef>
              <a:spcAft>
                <a:spcPct val="0"/>
              </a:spcAft>
              <a:buClr>
                <a:srgbClr val="161616"/>
              </a:buClr>
              <a:buSzPct val="90000"/>
              <a:buFont typeface="Arial" panose="020B0604020202020204" pitchFamily="34" charset="0"/>
              <a:buAutoNum type="arabicPeriod"/>
              <a:tabLst/>
              <a:defRPr/>
            </a:pPr>
            <a:r>
              <a:rPr lang="en-US" kern="0" dirty="0">
                <a:solidFill>
                  <a:srgbClr val="121619"/>
                </a:solidFill>
              </a:rPr>
              <a:t>Join </a:t>
            </a:r>
            <a:r>
              <a:rPr lang="en-US" kern="0" dirty="0" err="1">
                <a:solidFill>
                  <a:srgbClr val="121619"/>
                </a:solidFill>
              </a:rPr>
              <a:t>GitLocalize</a:t>
            </a:r>
            <a:r>
              <a:rPr lang="en-US" kern="0" dirty="0">
                <a:solidFill>
                  <a:srgbClr val="121619"/>
                </a:solidFill>
              </a:rPr>
              <a:t> and leave comment in your PR that you successfully joined (see next slide </a:t>
            </a:r>
            <a:r>
              <a:rPr lang="en-US" kern="0">
                <a:solidFill>
                  <a:srgbClr val="121619"/>
                </a:solidFill>
              </a:rPr>
              <a:t>for details)</a:t>
            </a:r>
            <a:endParaRPr kumimoji="0" lang="en-US" sz="1400" b="0" i="0" u="none" strike="noStrike" kern="0" cap="none" spc="0" normalizeH="0" baseline="0" noProof="0" dirty="0">
              <a:ln>
                <a:noFill/>
              </a:ln>
              <a:solidFill>
                <a:srgbClr val="121619"/>
              </a:solidFill>
              <a:effectLst/>
              <a:uLnTx/>
              <a:uFillTx/>
              <a:latin typeface="IBM Plex Sans" panose="020B0503050203000203" pitchFamily="34" charset="0"/>
            </a:endParaRPr>
          </a:p>
          <a:p>
            <a:pPr marL="342900" lvl="0" indent="-342900" defTabSz="914400">
              <a:buFont typeface="Arial" panose="020B0604020202020204" pitchFamily="34" charset="0"/>
              <a:buAutoNum type="arabicPeriod"/>
              <a:defRPr/>
            </a:pPr>
            <a:r>
              <a:rPr lang="en-US" kern="0" dirty="0">
                <a:solidFill>
                  <a:srgbClr val="121619"/>
                </a:solidFill>
              </a:rPr>
              <a:t>Once your PR is accepted and merged you will receive notification from </a:t>
            </a:r>
            <a:r>
              <a:rPr lang="en-US" kern="0" dirty="0" err="1">
                <a:solidFill>
                  <a:srgbClr val="121619"/>
                </a:solidFill>
              </a:rPr>
              <a:t>GitLocalize</a:t>
            </a:r>
            <a:r>
              <a:rPr lang="en-US" kern="0" dirty="0">
                <a:solidFill>
                  <a:srgbClr val="121619"/>
                </a:solidFill>
              </a:rPr>
              <a:t>.</a:t>
            </a:r>
          </a:p>
          <a:p>
            <a:pPr marL="342900" marR="0" lvl="0" indent="-342900" algn="l" defTabSz="914400" rtl="0" eaLnBrk="1" fontAlgn="base" latinLnBrk="0" hangingPunct="1">
              <a:lnSpc>
                <a:spcPct val="110000"/>
              </a:lnSpc>
              <a:spcBef>
                <a:spcPts val="1100"/>
              </a:spcBef>
              <a:spcAft>
                <a:spcPct val="0"/>
              </a:spcAft>
              <a:buClr>
                <a:srgbClr val="161616"/>
              </a:buClr>
              <a:buSzPct val="90000"/>
              <a:buFont typeface="Arial" panose="020B0604020202020204" pitchFamily="34" charset="0"/>
              <a:buAutoNum type="arabicPeriod"/>
              <a:tabLst/>
              <a:defRPr/>
            </a:pPr>
            <a:r>
              <a:rPr kumimoji="0" lang="en-US" sz="1400" b="0" i="0" u="none" strike="noStrike" kern="0" cap="none" spc="0" normalizeH="0" baseline="0" noProof="0" dirty="0">
                <a:ln>
                  <a:noFill/>
                </a:ln>
                <a:solidFill>
                  <a:srgbClr val="121619"/>
                </a:solidFill>
                <a:effectLst/>
                <a:uLnTx/>
                <a:uFillTx/>
                <a:latin typeface="IBM Plex Sans" panose="020B0503050203000203" pitchFamily="34" charset="0"/>
              </a:rPr>
              <a:t>Join project </a:t>
            </a:r>
            <a:r>
              <a:rPr kumimoji="0" lang="en-US" sz="1400" b="1" i="0" u="none" strike="noStrike" kern="0" cap="none" spc="0" normalizeH="0" baseline="0" noProof="0" dirty="0">
                <a:ln>
                  <a:noFill/>
                </a:ln>
                <a:solidFill>
                  <a:srgbClr val="00B050"/>
                </a:solidFill>
                <a:effectLst/>
                <a:uLnTx/>
                <a:uFillTx/>
                <a:latin typeface="IBM Plex Sans" panose="020B0503050203000203" pitchFamily="34" charset="0"/>
              </a:rPr>
              <a:t>Qiskit/platypus </a:t>
            </a:r>
            <a:r>
              <a:rPr kumimoji="0" lang="en-US" sz="1400" b="0" i="0" u="none" strike="noStrike" kern="0" cap="none" spc="0" normalizeH="0" baseline="0" noProof="0" dirty="0">
                <a:ln>
                  <a:noFill/>
                </a:ln>
                <a:solidFill>
                  <a:srgbClr val="121619"/>
                </a:solidFill>
                <a:effectLst/>
                <a:uLnTx/>
                <a:uFillTx/>
                <a:latin typeface="IBM Plex Sans" panose="020B0503050203000203" pitchFamily="34" charset="0"/>
              </a:rPr>
              <a:t>and choose your language and start translating.</a:t>
            </a:r>
          </a:p>
        </p:txBody>
      </p:sp>
      <p:sp>
        <p:nvSpPr>
          <p:cNvPr id="18" name="Slide Number Placeholder 2">
            <a:extLst>
              <a:ext uri="{FF2B5EF4-FFF2-40B4-BE49-F238E27FC236}">
                <a16:creationId xmlns:a16="http://schemas.microsoft.com/office/drawing/2014/main" id="{7B203B13-DDC1-9648-AB8A-D078D271FB7C}"/>
              </a:ext>
            </a:extLst>
          </p:cNvPr>
          <p:cNvSpPr txBox="1">
            <a:spLocks/>
          </p:cNvSpPr>
          <p:nvPr/>
        </p:nvSpPr>
        <p:spPr>
          <a:xfrm>
            <a:off x="7086601" y="4787900"/>
            <a:ext cx="1828732" cy="166687"/>
          </a:xfrm>
          <a:prstGeom prst="rect">
            <a:avLst/>
          </a:prstGeom>
        </p:spPr>
        <p:txBody>
          <a:bodyPr anchor="ctr">
            <a:normAutofit fontScale="47500" lnSpcReduction="20000"/>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685983" rtl="0" eaLnBrk="1" fontAlgn="auto" latinLnBrk="0" hangingPunct="1">
              <a:lnSpc>
                <a:spcPct val="100000"/>
              </a:lnSpc>
              <a:spcBef>
                <a:spcPts val="0"/>
              </a:spcBef>
              <a:spcAft>
                <a:spcPts val="600"/>
              </a:spcAft>
              <a:buClrTx/>
              <a:buSzTx/>
              <a:buFontTx/>
              <a:buNone/>
              <a:tabLst/>
              <a:defRPr/>
            </a:pPr>
            <a:fld id="{59395FB3-9C97-154F-86B2-7E381B951268}" type="slidenum">
              <a:rPr kumimoji="0" lang="en-US" sz="1350" b="0" i="0" u="none" strike="noStrike" kern="1200" cap="none" spc="0" normalizeH="0" baseline="0" noProof="0" smtClean="0">
                <a:ln>
                  <a:noFill/>
                </a:ln>
                <a:solidFill>
                  <a:srgbClr val="F2F3F8"/>
                </a:solidFill>
                <a:effectLst/>
                <a:uLnTx/>
                <a:uFillTx/>
                <a:latin typeface="IBM Plex Sans Regular"/>
                <a:ea typeface="+mn-ea"/>
                <a:cs typeface="+mn-cs"/>
              </a:rPr>
              <a:pPr marL="0" marR="0" lvl="0" indent="0" algn="l" defTabSz="685983" rtl="0" eaLnBrk="1" fontAlgn="auto" latinLnBrk="0" hangingPunct="1">
                <a:lnSpc>
                  <a:spcPct val="100000"/>
                </a:lnSpc>
                <a:spcBef>
                  <a:spcPts val="0"/>
                </a:spcBef>
                <a:spcAft>
                  <a:spcPts val="600"/>
                </a:spcAft>
                <a:buClrTx/>
                <a:buSzTx/>
                <a:buFontTx/>
                <a:buNone/>
                <a:tabLst/>
                <a:defRPr/>
              </a:pPr>
              <a:t>11</a:t>
            </a:fld>
            <a:endParaRPr kumimoji="0" lang="en-US" sz="1350" b="0" i="0" u="none" strike="noStrike" kern="1200" cap="none" spc="0" normalizeH="0" baseline="0" noProof="0">
              <a:ln>
                <a:noFill/>
              </a:ln>
              <a:solidFill>
                <a:srgbClr val="F2F3F8"/>
              </a:solidFill>
              <a:effectLst/>
              <a:uLnTx/>
              <a:uFillTx/>
              <a:latin typeface="IBM Plex Sans Regular"/>
              <a:ea typeface="+mn-ea"/>
              <a:cs typeface="+mn-cs"/>
            </a:endParaRPr>
          </a:p>
        </p:txBody>
      </p:sp>
      <p:pic>
        <p:nvPicPr>
          <p:cNvPr id="25" name="Picture 24">
            <a:extLst>
              <a:ext uri="{FF2B5EF4-FFF2-40B4-BE49-F238E27FC236}">
                <a16:creationId xmlns:a16="http://schemas.microsoft.com/office/drawing/2014/main" id="{381E7E9D-AE9E-2449-9918-7EA31B07EBF2}"/>
              </a:ext>
            </a:extLst>
          </p:cNvPr>
          <p:cNvPicPr>
            <a:picLocks noChangeAspect="1"/>
          </p:cNvPicPr>
          <p:nvPr/>
        </p:nvPicPr>
        <p:blipFill>
          <a:blip r:embed="rId6"/>
          <a:stretch>
            <a:fillRect/>
          </a:stretch>
        </p:blipFill>
        <p:spPr>
          <a:xfrm>
            <a:off x="763523" y="3024370"/>
            <a:ext cx="1508345" cy="1718473"/>
          </a:xfrm>
          <a:prstGeom prst="rect">
            <a:avLst/>
          </a:prstGeom>
        </p:spPr>
      </p:pic>
      <p:sp>
        <p:nvSpPr>
          <p:cNvPr id="26" name="Rectangle 25">
            <a:extLst>
              <a:ext uri="{FF2B5EF4-FFF2-40B4-BE49-F238E27FC236}">
                <a16:creationId xmlns:a16="http://schemas.microsoft.com/office/drawing/2014/main" id="{4F3E0EBC-AB1F-5D46-8B98-06D64FE3014E}"/>
              </a:ext>
            </a:extLst>
          </p:cNvPr>
          <p:cNvSpPr/>
          <p:nvPr/>
        </p:nvSpPr>
        <p:spPr bwMode="auto">
          <a:xfrm>
            <a:off x="796923" y="4586542"/>
            <a:ext cx="789829" cy="86489"/>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JP" sz="1400" b="0" i="0" u="none" strike="noStrike" kern="1200" cap="none" spc="0" normalizeH="0" baseline="0" noProof="0" dirty="0">
              <a:ln>
                <a:noFill/>
              </a:ln>
              <a:solidFill>
                <a:srgbClr val="121619"/>
              </a:solidFill>
              <a:effectLst/>
              <a:uLnTx/>
              <a:uFillTx/>
              <a:latin typeface="IBM Plex Sans" panose="020B0503050203000203" pitchFamily="34" charset="0"/>
              <a:ea typeface="+mn-ea"/>
              <a:cs typeface="+mn-cs"/>
            </a:endParaRPr>
          </a:p>
        </p:txBody>
      </p:sp>
      <p:sp>
        <p:nvSpPr>
          <p:cNvPr id="27" name="TextBox 26">
            <a:extLst>
              <a:ext uri="{FF2B5EF4-FFF2-40B4-BE49-F238E27FC236}">
                <a16:creationId xmlns:a16="http://schemas.microsoft.com/office/drawing/2014/main" id="{4C721B60-2825-AF4D-98D9-C777E605BEA9}"/>
              </a:ext>
            </a:extLst>
          </p:cNvPr>
          <p:cNvSpPr txBox="1"/>
          <p:nvPr/>
        </p:nvSpPr>
        <p:spPr>
          <a:xfrm>
            <a:off x="580032" y="2813474"/>
            <a:ext cx="2051844" cy="176908"/>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①Create PR and ②sign the CLA</a:t>
            </a:r>
          </a:p>
        </p:txBody>
      </p:sp>
      <p:cxnSp>
        <p:nvCxnSpPr>
          <p:cNvPr id="29" name="Straight Arrow Connector 28">
            <a:extLst>
              <a:ext uri="{FF2B5EF4-FFF2-40B4-BE49-F238E27FC236}">
                <a16:creationId xmlns:a16="http://schemas.microsoft.com/office/drawing/2014/main" id="{AE0CEB74-AD93-AD4F-B808-2B967EE41B5A}"/>
              </a:ext>
            </a:extLst>
          </p:cNvPr>
          <p:cNvCxnSpPr>
            <a:cxnSpLocks/>
          </p:cNvCxnSpPr>
          <p:nvPr/>
        </p:nvCxnSpPr>
        <p:spPr bwMode="auto">
          <a:xfrm>
            <a:off x="2706030" y="4513980"/>
            <a:ext cx="164008" cy="0"/>
          </a:xfrm>
          <a:prstGeom prst="straightConnector1">
            <a:avLst/>
          </a:prstGeom>
          <a:ln w="38100">
            <a:solidFill>
              <a:schemeClr val="bg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02D74C56-8E39-AF43-A1BA-DD2EC18F8899}"/>
              </a:ext>
            </a:extLst>
          </p:cNvPr>
          <p:cNvSpPr txBox="1"/>
          <p:nvPr/>
        </p:nvSpPr>
        <p:spPr>
          <a:xfrm>
            <a:off x="4427521" y="2486879"/>
            <a:ext cx="1577355" cy="361637"/>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US"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Receive notification from</a:t>
            </a:r>
            <a:br>
              <a:rPr kumimoji="0" lang="en-US"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br>
            <a:r>
              <a:rPr kumimoji="0" lang="en-US" sz="1100" b="0" i="0" u="none" strike="noStrike" kern="1200" cap="none" spc="0" normalizeH="0" baseline="0" noProof="0" dirty="0" err="1">
                <a:ln>
                  <a:noFill/>
                </a:ln>
                <a:solidFill>
                  <a:srgbClr val="121619"/>
                </a:solidFill>
                <a:effectLst/>
                <a:uLnTx/>
                <a:uFillTx/>
                <a:latin typeface="IBM Plex Sans" charset="0"/>
                <a:ea typeface="IBM Plex Sans" charset="0"/>
                <a:cs typeface="IBM Plex Sans" charset="0"/>
              </a:rPr>
              <a:t>GitLocalize</a:t>
            </a:r>
            <a:endPar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endParaRPr>
          </a:p>
        </p:txBody>
      </p:sp>
      <p:sp>
        <p:nvSpPr>
          <p:cNvPr id="33" name="TextBox 32">
            <a:extLst>
              <a:ext uri="{FF2B5EF4-FFF2-40B4-BE49-F238E27FC236}">
                <a16:creationId xmlns:a16="http://schemas.microsoft.com/office/drawing/2014/main" id="{8CC6F413-0EB0-5943-AB1B-317C350D1879}"/>
              </a:ext>
            </a:extLst>
          </p:cNvPr>
          <p:cNvSpPr txBox="1"/>
          <p:nvPr/>
        </p:nvSpPr>
        <p:spPr>
          <a:xfrm>
            <a:off x="1306098" y="4802442"/>
            <a:ext cx="423193" cy="167482"/>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105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GitHub</a:t>
            </a:r>
          </a:p>
        </p:txBody>
      </p:sp>
      <p:pic>
        <p:nvPicPr>
          <p:cNvPr id="2" name="Picture 1">
            <a:extLst>
              <a:ext uri="{FF2B5EF4-FFF2-40B4-BE49-F238E27FC236}">
                <a16:creationId xmlns:a16="http://schemas.microsoft.com/office/drawing/2014/main" id="{C69E8A4F-4D84-7C45-9D8F-1C02CCB8A83A}"/>
              </a:ext>
            </a:extLst>
          </p:cNvPr>
          <p:cNvPicPr>
            <a:picLocks noChangeAspect="1"/>
          </p:cNvPicPr>
          <p:nvPr/>
        </p:nvPicPr>
        <p:blipFill>
          <a:blip r:embed="rId7"/>
          <a:stretch>
            <a:fillRect/>
          </a:stretch>
        </p:blipFill>
        <p:spPr>
          <a:xfrm>
            <a:off x="2950496" y="4011121"/>
            <a:ext cx="1715741" cy="833552"/>
          </a:xfrm>
          <a:prstGeom prst="rect">
            <a:avLst/>
          </a:prstGeom>
        </p:spPr>
      </p:pic>
      <p:sp>
        <p:nvSpPr>
          <p:cNvPr id="37" name="TextBox 36">
            <a:extLst>
              <a:ext uri="{FF2B5EF4-FFF2-40B4-BE49-F238E27FC236}">
                <a16:creationId xmlns:a16="http://schemas.microsoft.com/office/drawing/2014/main" id="{A4754810-759D-FF4D-8DA4-39AEE1374CD1}"/>
              </a:ext>
            </a:extLst>
          </p:cNvPr>
          <p:cNvSpPr txBox="1"/>
          <p:nvPr/>
        </p:nvSpPr>
        <p:spPr>
          <a:xfrm>
            <a:off x="3234440" y="3782039"/>
            <a:ext cx="1163780" cy="176908"/>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③Join GitLocalize</a:t>
            </a:r>
          </a:p>
        </p:txBody>
      </p:sp>
      <p:sp>
        <p:nvSpPr>
          <p:cNvPr id="39" name="Rounded Rectangle 38">
            <a:extLst>
              <a:ext uri="{FF2B5EF4-FFF2-40B4-BE49-F238E27FC236}">
                <a16:creationId xmlns:a16="http://schemas.microsoft.com/office/drawing/2014/main" id="{8DEB2DA7-49E0-4F45-A918-F124F3879AF0}"/>
              </a:ext>
            </a:extLst>
          </p:cNvPr>
          <p:cNvSpPr/>
          <p:nvPr/>
        </p:nvSpPr>
        <p:spPr bwMode="auto">
          <a:xfrm>
            <a:off x="4758194" y="3710759"/>
            <a:ext cx="2006961" cy="1296494"/>
          </a:xfrm>
          <a:prstGeom prst="roundRect">
            <a:avLst>
              <a:gd name="adj" fmla="val 5723"/>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JP" sz="1400" b="0" i="0" u="none" strike="noStrike" kern="1200" cap="none" spc="0" normalizeH="0" baseline="0" noProof="0" dirty="0">
              <a:ln>
                <a:noFill/>
              </a:ln>
              <a:solidFill>
                <a:srgbClr val="121619"/>
              </a:solidFill>
              <a:effectLst/>
              <a:uLnTx/>
              <a:uFillTx/>
              <a:latin typeface="IBM Plex Sans" panose="020B0503050203000203" pitchFamily="34" charset="0"/>
              <a:ea typeface="+mn-ea"/>
              <a:cs typeface="+mn-cs"/>
            </a:endParaRPr>
          </a:p>
        </p:txBody>
      </p:sp>
      <p:pic>
        <p:nvPicPr>
          <p:cNvPr id="8" name="Picture 7">
            <a:extLst>
              <a:ext uri="{FF2B5EF4-FFF2-40B4-BE49-F238E27FC236}">
                <a16:creationId xmlns:a16="http://schemas.microsoft.com/office/drawing/2014/main" id="{F9580E81-89F1-4D41-8DCE-3C4156CE16B7}"/>
              </a:ext>
            </a:extLst>
          </p:cNvPr>
          <p:cNvPicPr>
            <a:picLocks noChangeAspect="1"/>
          </p:cNvPicPr>
          <p:nvPr/>
        </p:nvPicPr>
        <p:blipFill>
          <a:blip r:embed="rId8"/>
          <a:stretch>
            <a:fillRect/>
          </a:stretch>
        </p:blipFill>
        <p:spPr>
          <a:xfrm>
            <a:off x="4822144" y="4007134"/>
            <a:ext cx="1809125" cy="813456"/>
          </a:xfrm>
          <a:prstGeom prst="rect">
            <a:avLst/>
          </a:prstGeom>
        </p:spPr>
      </p:pic>
      <p:sp>
        <p:nvSpPr>
          <p:cNvPr id="40" name="TextBox 39">
            <a:extLst>
              <a:ext uri="{FF2B5EF4-FFF2-40B4-BE49-F238E27FC236}">
                <a16:creationId xmlns:a16="http://schemas.microsoft.com/office/drawing/2014/main" id="{874FEA9B-72CF-1846-AD2A-FFA01A0262B1}"/>
              </a:ext>
            </a:extLst>
          </p:cNvPr>
          <p:cNvSpPr txBox="1"/>
          <p:nvPr/>
        </p:nvSpPr>
        <p:spPr>
          <a:xfrm>
            <a:off x="4854374" y="3791303"/>
            <a:ext cx="1814599" cy="175433"/>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Enter Qiskit/platypus project</a:t>
            </a:r>
          </a:p>
        </p:txBody>
      </p:sp>
      <p:sp>
        <p:nvSpPr>
          <p:cNvPr id="42" name="TextBox 41">
            <a:extLst>
              <a:ext uri="{FF2B5EF4-FFF2-40B4-BE49-F238E27FC236}">
                <a16:creationId xmlns:a16="http://schemas.microsoft.com/office/drawing/2014/main" id="{62CE6E2C-4180-5A4E-96FB-283A4FC8311F}"/>
              </a:ext>
            </a:extLst>
          </p:cNvPr>
          <p:cNvSpPr txBox="1"/>
          <p:nvPr/>
        </p:nvSpPr>
        <p:spPr>
          <a:xfrm>
            <a:off x="7082508" y="2698864"/>
            <a:ext cx="1809791" cy="175433"/>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Choose language &amp; translate</a:t>
            </a:r>
          </a:p>
        </p:txBody>
      </p:sp>
      <p:cxnSp>
        <p:nvCxnSpPr>
          <p:cNvPr id="14" name="Elbow Connector 13">
            <a:extLst>
              <a:ext uri="{FF2B5EF4-FFF2-40B4-BE49-F238E27FC236}">
                <a16:creationId xmlns:a16="http://schemas.microsoft.com/office/drawing/2014/main" id="{F91029BB-8991-014D-AFCA-01AEBA6071DC}"/>
              </a:ext>
            </a:extLst>
          </p:cNvPr>
          <p:cNvCxnSpPr>
            <a:cxnSpLocks/>
            <a:stCxn id="13" idx="0"/>
          </p:cNvCxnSpPr>
          <p:nvPr/>
        </p:nvCxnSpPr>
        <p:spPr bwMode="auto">
          <a:xfrm rot="16200000" flipV="1">
            <a:off x="3099652" y="3063092"/>
            <a:ext cx="298330" cy="1085574"/>
          </a:xfrm>
          <a:prstGeom prst="bentConnector2">
            <a:avLst/>
          </a:prstGeom>
          <a:ln w="38100" cmpd="sng">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4739AD10-C3F0-6545-8C25-0096D92301CF}"/>
              </a:ext>
            </a:extLst>
          </p:cNvPr>
          <p:cNvCxnSpPr>
            <a:cxnSpLocks/>
          </p:cNvCxnSpPr>
          <p:nvPr/>
        </p:nvCxnSpPr>
        <p:spPr bwMode="auto">
          <a:xfrm>
            <a:off x="6753595" y="4214982"/>
            <a:ext cx="164008" cy="0"/>
          </a:xfrm>
          <a:prstGeom prst="straightConnector1">
            <a:avLst/>
          </a:prstGeom>
          <a:ln w="38100">
            <a:solidFill>
              <a:schemeClr val="bg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D315C9C7-62BD-232B-4C21-DF49EDC42841}"/>
              </a:ext>
            </a:extLst>
          </p:cNvPr>
          <p:cNvSpPr txBox="1"/>
          <p:nvPr/>
        </p:nvSpPr>
        <p:spPr>
          <a:xfrm>
            <a:off x="2998923" y="3019817"/>
            <a:ext cx="1667123" cy="361637"/>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lang="en-JP" sz="1100" dirty="0">
                <a:solidFill>
                  <a:srgbClr val="121619"/>
                </a:solidFill>
                <a:latin typeface="IBM Plex Sans" charset="0"/>
                <a:ea typeface="IBM Plex Sans" charset="0"/>
                <a:cs typeface="IBM Plex Sans" charset="0"/>
              </a:rPr>
              <a:t>④</a:t>
            </a:r>
            <a: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Leave comment in PR </a:t>
            </a:r>
            <a:b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br>
            <a: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that you joined GitLocalize</a:t>
            </a:r>
          </a:p>
        </p:txBody>
      </p:sp>
      <p:cxnSp>
        <p:nvCxnSpPr>
          <p:cNvPr id="31" name="Elbow Connector 30">
            <a:extLst>
              <a:ext uri="{FF2B5EF4-FFF2-40B4-BE49-F238E27FC236}">
                <a16:creationId xmlns:a16="http://schemas.microsoft.com/office/drawing/2014/main" id="{F8A5EF5F-FF56-68A6-C0F0-441DE16E4C36}"/>
              </a:ext>
            </a:extLst>
          </p:cNvPr>
          <p:cNvCxnSpPr>
            <a:cxnSpLocks/>
            <a:stCxn id="39" idx="0"/>
          </p:cNvCxnSpPr>
          <p:nvPr/>
        </p:nvCxnSpPr>
        <p:spPr bwMode="auto">
          <a:xfrm rot="5400000" flipH="1" flipV="1">
            <a:off x="6184306" y="3017490"/>
            <a:ext cx="270638" cy="1115900"/>
          </a:xfrm>
          <a:prstGeom prst="bentConnector2">
            <a:avLst/>
          </a:prstGeom>
          <a:ln w="38100" cmpd="sng">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8E5BF51-1CA4-F062-FFD7-C66E69E9FB7B}"/>
              </a:ext>
            </a:extLst>
          </p:cNvPr>
          <p:cNvSpPr txBox="1"/>
          <p:nvPr/>
        </p:nvSpPr>
        <p:spPr>
          <a:xfrm>
            <a:off x="5087699" y="3019817"/>
            <a:ext cx="1792157" cy="361637"/>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⑤Join Qiskit/platypus in </a:t>
            </a:r>
            <a:b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br>
            <a:r>
              <a:rPr kumimoji="0" lang="en-JP" sz="1100" b="0" i="0" u="none" strike="noStrike" kern="1200" cap="none" spc="0" normalizeH="0" baseline="0" noProof="0" dirty="0">
                <a:ln>
                  <a:noFill/>
                </a:ln>
                <a:solidFill>
                  <a:srgbClr val="121619"/>
                </a:solidFill>
                <a:effectLst/>
                <a:uLnTx/>
                <a:uFillTx/>
                <a:latin typeface="IBM Plex Sans" charset="0"/>
                <a:ea typeface="IBM Plex Sans" charset="0"/>
                <a:cs typeface="IBM Plex Sans" charset="0"/>
              </a:rPr>
              <a:t>GitLocalize and choose lang.</a:t>
            </a:r>
          </a:p>
        </p:txBody>
      </p:sp>
    </p:spTree>
    <p:extLst>
      <p:ext uri="{BB962C8B-B14F-4D97-AF65-F5344CB8AC3E}">
        <p14:creationId xmlns:p14="http://schemas.microsoft.com/office/powerpoint/2010/main" val="833917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92DB33-886B-8046-ACC3-DDEB5B5B0B86}"/>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5" name="Footer Placeholder 4">
            <a:extLst>
              <a:ext uri="{FF2B5EF4-FFF2-40B4-BE49-F238E27FC236}">
                <a16:creationId xmlns:a16="http://schemas.microsoft.com/office/drawing/2014/main" id="{B39C3C9A-1F44-4E46-AC9E-3CF3140935CB}"/>
              </a:ext>
            </a:extLst>
          </p:cNvPr>
          <p:cNvSpPr>
            <a:spLocks noGrp="1"/>
          </p:cNvSpPr>
          <p:nvPr>
            <p:ph type="ftr" sz="quarter" idx="10"/>
          </p:nvPr>
        </p:nvSpPr>
        <p:spPr/>
        <p:txBody>
          <a:bodyPr/>
          <a:lstStyle/>
          <a:p>
            <a:r>
              <a:rPr lang="en-US"/>
              <a:t>© 2020 IBM Corporation</a:t>
            </a:r>
            <a:endParaRPr lang="en-US" dirty="0"/>
          </a:p>
        </p:txBody>
      </p:sp>
      <p:pic>
        <p:nvPicPr>
          <p:cNvPr id="6" name="Picture 5">
            <a:extLst>
              <a:ext uri="{FF2B5EF4-FFF2-40B4-BE49-F238E27FC236}">
                <a16:creationId xmlns:a16="http://schemas.microsoft.com/office/drawing/2014/main" id="{8B688A9D-7519-544C-9DF3-F3FAB3457D18}"/>
              </a:ext>
            </a:extLst>
          </p:cNvPr>
          <p:cNvPicPr>
            <a:picLocks noChangeAspect="1"/>
          </p:cNvPicPr>
          <p:nvPr/>
        </p:nvPicPr>
        <p:blipFill>
          <a:blip r:embed="rId2"/>
          <a:stretch>
            <a:fillRect/>
          </a:stretch>
        </p:blipFill>
        <p:spPr>
          <a:xfrm>
            <a:off x="3930603" y="807161"/>
            <a:ext cx="1572872" cy="2878953"/>
          </a:xfrm>
          <a:prstGeom prst="rect">
            <a:avLst/>
          </a:prstGeom>
        </p:spPr>
      </p:pic>
      <p:pic>
        <p:nvPicPr>
          <p:cNvPr id="7" name="Picture 6">
            <a:extLst>
              <a:ext uri="{FF2B5EF4-FFF2-40B4-BE49-F238E27FC236}">
                <a16:creationId xmlns:a16="http://schemas.microsoft.com/office/drawing/2014/main" id="{C48623D2-3A53-504E-95B3-21D83B6782C4}"/>
              </a:ext>
            </a:extLst>
          </p:cNvPr>
          <p:cNvPicPr>
            <a:picLocks noChangeAspect="1"/>
          </p:cNvPicPr>
          <p:nvPr/>
        </p:nvPicPr>
        <p:blipFill>
          <a:blip r:embed="rId3"/>
          <a:stretch>
            <a:fillRect/>
          </a:stretch>
        </p:blipFill>
        <p:spPr>
          <a:xfrm>
            <a:off x="6595502" y="844532"/>
            <a:ext cx="1677266" cy="2878953"/>
          </a:xfrm>
          <a:prstGeom prst="rect">
            <a:avLst/>
          </a:prstGeom>
        </p:spPr>
      </p:pic>
      <p:sp>
        <p:nvSpPr>
          <p:cNvPr id="2" name="Title 1">
            <a:extLst>
              <a:ext uri="{FF2B5EF4-FFF2-40B4-BE49-F238E27FC236}">
                <a16:creationId xmlns:a16="http://schemas.microsoft.com/office/drawing/2014/main" id="{DB26F545-E578-2341-8D7E-C93A5497C12A}"/>
              </a:ext>
            </a:extLst>
          </p:cNvPr>
          <p:cNvSpPr>
            <a:spLocks noGrp="1"/>
          </p:cNvSpPr>
          <p:nvPr>
            <p:ph type="title"/>
          </p:nvPr>
        </p:nvSpPr>
        <p:spPr>
          <a:xfrm>
            <a:off x="210311" y="201168"/>
            <a:ext cx="7984120" cy="804672"/>
          </a:xfrm>
        </p:spPr>
        <p:txBody>
          <a:bodyPr/>
          <a:lstStyle/>
          <a:p>
            <a:r>
              <a:rPr lang="en-JP" dirty="0"/>
              <a:t>Sign into GitLocalize with your GitHub ID</a:t>
            </a:r>
          </a:p>
        </p:txBody>
      </p:sp>
      <p:pic>
        <p:nvPicPr>
          <p:cNvPr id="9" name="Picture 8">
            <a:extLst>
              <a:ext uri="{FF2B5EF4-FFF2-40B4-BE49-F238E27FC236}">
                <a16:creationId xmlns:a16="http://schemas.microsoft.com/office/drawing/2014/main" id="{65A2E1EF-85D9-7444-A122-9A9CD5307C25}"/>
              </a:ext>
            </a:extLst>
          </p:cNvPr>
          <p:cNvPicPr>
            <a:picLocks noChangeAspect="1"/>
          </p:cNvPicPr>
          <p:nvPr/>
        </p:nvPicPr>
        <p:blipFill>
          <a:blip r:embed="rId4"/>
          <a:stretch>
            <a:fillRect/>
          </a:stretch>
        </p:blipFill>
        <p:spPr>
          <a:xfrm>
            <a:off x="210311" y="1478449"/>
            <a:ext cx="2900756" cy="1355909"/>
          </a:xfrm>
          <a:prstGeom prst="rect">
            <a:avLst/>
          </a:prstGeom>
        </p:spPr>
      </p:pic>
      <p:sp>
        <p:nvSpPr>
          <p:cNvPr id="10" name="Rectangle 9">
            <a:extLst>
              <a:ext uri="{FF2B5EF4-FFF2-40B4-BE49-F238E27FC236}">
                <a16:creationId xmlns:a16="http://schemas.microsoft.com/office/drawing/2014/main" id="{B5D2A16A-3446-C040-8F16-980CFA27C833}"/>
              </a:ext>
            </a:extLst>
          </p:cNvPr>
          <p:cNvSpPr/>
          <p:nvPr/>
        </p:nvSpPr>
        <p:spPr bwMode="auto">
          <a:xfrm>
            <a:off x="2479431" y="1478449"/>
            <a:ext cx="631636" cy="202245"/>
          </a:xfrm>
          <a:prstGeom prst="rect">
            <a:avLst/>
          </a:prstGeom>
          <a:noFill/>
          <a:ln w="76200">
            <a:solidFill>
              <a:srgbClr val="FFFF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11" name="Right Arrow 10">
            <a:extLst>
              <a:ext uri="{FF2B5EF4-FFF2-40B4-BE49-F238E27FC236}">
                <a16:creationId xmlns:a16="http://schemas.microsoft.com/office/drawing/2014/main" id="{F5FFEFD9-6E71-D74F-82FF-1F7262D18BC9}"/>
              </a:ext>
            </a:extLst>
          </p:cNvPr>
          <p:cNvSpPr/>
          <p:nvPr/>
        </p:nvSpPr>
        <p:spPr bwMode="auto">
          <a:xfrm>
            <a:off x="3379735" y="2127034"/>
            <a:ext cx="334108" cy="516222"/>
          </a:xfrm>
          <a:prstGeom prst="rightArrow">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12" name="Right Arrow 11">
            <a:extLst>
              <a:ext uri="{FF2B5EF4-FFF2-40B4-BE49-F238E27FC236}">
                <a16:creationId xmlns:a16="http://schemas.microsoft.com/office/drawing/2014/main" id="{5F7FF020-3D6B-554E-8F89-36459D0230C8}"/>
              </a:ext>
            </a:extLst>
          </p:cNvPr>
          <p:cNvSpPr/>
          <p:nvPr/>
        </p:nvSpPr>
        <p:spPr bwMode="auto">
          <a:xfrm>
            <a:off x="5947089" y="2127034"/>
            <a:ext cx="334108" cy="516222"/>
          </a:xfrm>
          <a:prstGeom prst="rightArrow">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14" name="TextBox 13">
            <a:extLst>
              <a:ext uri="{FF2B5EF4-FFF2-40B4-BE49-F238E27FC236}">
                <a16:creationId xmlns:a16="http://schemas.microsoft.com/office/drawing/2014/main" id="{44ABA22E-AC7D-1B47-84C2-585471EC8590}"/>
              </a:ext>
            </a:extLst>
          </p:cNvPr>
          <p:cNvSpPr txBox="1"/>
          <p:nvPr/>
        </p:nvSpPr>
        <p:spPr>
          <a:xfrm>
            <a:off x="386862" y="1005840"/>
            <a:ext cx="1894749" cy="225062"/>
          </a:xfrm>
          <a:prstGeom prst="rect">
            <a:avLst/>
          </a:prstGeom>
          <a:noFill/>
        </p:spPr>
        <p:txBody>
          <a:bodyPr wrap="none" lIns="0" tIns="0" rIns="0" bIns="0" rtlCol="0">
            <a:spAutoFit/>
          </a:bodyPr>
          <a:lstStyle/>
          <a:p>
            <a:pPr algn="l">
              <a:lnSpc>
                <a:spcPct val="110000"/>
              </a:lnSpc>
              <a:spcBef>
                <a:spcPts val="1100"/>
              </a:spcBef>
            </a:pPr>
            <a:r>
              <a:rPr lang="en-JP" sz="1400" dirty="0">
                <a:solidFill>
                  <a:schemeClr val="bg1"/>
                </a:solidFill>
                <a:latin typeface="IBM Plex Sans" charset="0"/>
                <a:ea typeface="IBM Plex Sans" charset="0"/>
                <a:cs typeface="IBM Plex Sans" charset="0"/>
              </a:rPr>
              <a:t>①Go to gitlocalize.com</a:t>
            </a:r>
          </a:p>
        </p:txBody>
      </p:sp>
      <p:sp>
        <p:nvSpPr>
          <p:cNvPr id="15" name="TextBox 14">
            <a:extLst>
              <a:ext uri="{FF2B5EF4-FFF2-40B4-BE49-F238E27FC236}">
                <a16:creationId xmlns:a16="http://schemas.microsoft.com/office/drawing/2014/main" id="{8A99A29E-6033-2142-9E92-CEB4D56A932C}"/>
              </a:ext>
            </a:extLst>
          </p:cNvPr>
          <p:cNvSpPr txBox="1"/>
          <p:nvPr/>
        </p:nvSpPr>
        <p:spPr>
          <a:xfrm>
            <a:off x="3875510" y="836242"/>
            <a:ext cx="1981312" cy="225062"/>
          </a:xfrm>
          <a:prstGeom prst="rect">
            <a:avLst/>
          </a:prstGeom>
          <a:solidFill>
            <a:schemeClr val="tx2"/>
          </a:solidFill>
        </p:spPr>
        <p:txBody>
          <a:bodyPr wrap="none" lIns="0" tIns="0" rIns="0" bIns="0" rtlCol="0">
            <a:spAutoFit/>
          </a:bodyPr>
          <a:lstStyle/>
          <a:p>
            <a:pPr algn="l">
              <a:lnSpc>
                <a:spcPct val="110000"/>
              </a:lnSpc>
              <a:spcBef>
                <a:spcPts val="1100"/>
              </a:spcBef>
            </a:pPr>
            <a:r>
              <a:rPr lang="en-JP" sz="1400" dirty="0">
                <a:solidFill>
                  <a:schemeClr val="bg1"/>
                </a:solidFill>
                <a:latin typeface="IBM Plex Sans" charset="0"/>
                <a:ea typeface="IBM Plex Sans" charset="0"/>
                <a:cs typeface="IBM Plex Sans" charset="0"/>
              </a:rPr>
              <a:t>②Sign in with GitHub ID</a:t>
            </a:r>
          </a:p>
        </p:txBody>
      </p:sp>
      <p:sp>
        <p:nvSpPr>
          <p:cNvPr id="16" name="TextBox 15">
            <a:extLst>
              <a:ext uri="{FF2B5EF4-FFF2-40B4-BE49-F238E27FC236}">
                <a16:creationId xmlns:a16="http://schemas.microsoft.com/office/drawing/2014/main" id="{C85ECA38-6FB2-3242-87F5-054B1624614E}"/>
              </a:ext>
            </a:extLst>
          </p:cNvPr>
          <p:cNvSpPr txBox="1"/>
          <p:nvPr/>
        </p:nvSpPr>
        <p:spPr>
          <a:xfrm>
            <a:off x="6541125" y="891706"/>
            <a:ext cx="2199320" cy="225062"/>
          </a:xfrm>
          <a:prstGeom prst="rect">
            <a:avLst/>
          </a:prstGeom>
          <a:solidFill>
            <a:schemeClr val="tx2"/>
          </a:solidFill>
        </p:spPr>
        <p:txBody>
          <a:bodyPr wrap="none" lIns="0" tIns="0" rIns="0" bIns="0" rtlCol="0">
            <a:spAutoFit/>
          </a:bodyPr>
          <a:lstStyle/>
          <a:p>
            <a:pPr algn="l">
              <a:lnSpc>
                <a:spcPct val="110000"/>
              </a:lnSpc>
              <a:spcBef>
                <a:spcPts val="1100"/>
              </a:spcBef>
            </a:pPr>
            <a:r>
              <a:rPr lang="en-JP" sz="1400" dirty="0">
                <a:solidFill>
                  <a:schemeClr val="bg1"/>
                </a:solidFill>
                <a:latin typeface="IBM Plex Sans" charset="0"/>
                <a:ea typeface="IBM Plex Sans" charset="0"/>
                <a:cs typeface="IBM Plex Sans" charset="0"/>
              </a:rPr>
              <a:t>③Verify auth code and join</a:t>
            </a:r>
          </a:p>
        </p:txBody>
      </p:sp>
      <p:sp>
        <p:nvSpPr>
          <p:cNvPr id="18" name="Right Arrow 17">
            <a:extLst>
              <a:ext uri="{FF2B5EF4-FFF2-40B4-BE49-F238E27FC236}">
                <a16:creationId xmlns:a16="http://schemas.microsoft.com/office/drawing/2014/main" id="{B711BA1A-8AEF-4112-D22E-BF775765DF9B}"/>
              </a:ext>
            </a:extLst>
          </p:cNvPr>
          <p:cNvSpPr/>
          <p:nvPr/>
        </p:nvSpPr>
        <p:spPr bwMode="auto">
          <a:xfrm rot="5400000">
            <a:off x="5688978" y="3523554"/>
            <a:ext cx="334108" cy="516222"/>
          </a:xfrm>
          <a:prstGeom prst="rightArrow">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pic>
        <p:nvPicPr>
          <p:cNvPr id="8" name="Picture 7">
            <a:extLst>
              <a:ext uri="{FF2B5EF4-FFF2-40B4-BE49-F238E27FC236}">
                <a16:creationId xmlns:a16="http://schemas.microsoft.com/office/drawing/2014/main" id="{030747B3-7BEF-C973-7AE8-FF317CF38D99}"/>
              </a:ext>
            </a:extLst>
          </p:cNvPr>
          <p:cNvPicPr>
            <a:picLocks noChangeAspect="1"/>
          </p:cNvPicPr>
          <p:nvPr/>
        </p:nvPicPr>
        <p:blipFill>
          <a:blip r:embed="rId5"/>
          <a:stretch>
            <a:fillRect/>
          </a:stretch>
        </p:blipFill>
        <p:spPr>
          <a:xfrm>
            <a:off x="2977403" y="4211324"/>
            <a:ext cx="4838700" cy="787400"/>
          </a:xfrm>
          <a:prstGeom prst="rect">
            <a:avLst/>
          </a:prstGeom>
        </p:spPr>
      </p:pic>
      <p:sp>
        <p:nvSpPr>
          <p:cNvPr id="13" name="TextBox 12">
            <a:extLst>
              <a:ext uri="{FF2B5EF4-FFF2-40B4-BE49-F238E27FC236}">
                <a16:creationId xmlns:a16="http://schemas.microsoft.com/office/drawing/2014/main" id="{FF746CF5-5E7D-BD4E-C79E-0C9A574AE199}"/>
              </a:ext>
            </a:extLst>
          </p:cNvPr>
          <p:cNvSpPr txBox="1"/>
          <p:nvPr/>
        </p:nvSpPr>
        <p:spPr>
          <a:xfrm>
            <a:off x="3930603" y="3981098"/>
            <a:ext cx="3686907" cy="223331"/>
          </a:xfrm>
          <a:prstGeom prst="rect">
            <a:avLst/>
          </a:prstGeom>
          <a:noFill/>
        </p:spPr>
        <p:txBody>
          <a:bodyPr wrap="none" lIns="0" tIns="0" rIns="0" bIns="0" rtlCol="0">
            <a:spAutoFit/>
          </a:bodyPr>
          <a:lstStyle/>
          <a:p>
            <a:pPr algn="l">
              <a:lnSpc>
                <a:spcPct val="110000"/>
              </a:lnSpc>
              <a:spcBef>
                <a:spcPts val="1100"/>
              </a:spcBef>
            </a:pPr>
            <a:r>
              <a:rPr lang="en-JP" sz="1400" dirty="0">
                <a:solidFill>
                  <a:schemeClr val="bg1"/>
                </a:solidFill>
                <a:latin typeface="IBM Plex Sans" charset="0"/>
                <a:ea typeface="IBM Plex Sans" charset="0"/>
                <a:cs typeface="IBM Plex Sans" charset="0"/>
              </a:rPr>
              <a:t>Let us know in the comments after you joined </a:t>
            </a:r>
          </a:p>
        </p:txBody>
      </p:sp>
    </p:spTree>
    <p:extLst>
      <p:ext uri="{BB962C8B-B14F-4D97-AF65-F5344CB8AC3E}">
        <p14:creationId xmlns:p14="http://schemas.microsoft.com/office/powerpoint/2010/main" val="83514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AE0C-FD7F-1149-B4E6-9E99060E3A01}"/>
              </a:ext>
            </a:extLst>
          </p:cNvPr>
          <p:cNvSpPr>
            <a:spLocks noGrp="1"/>
          </p:cNvSpPr>
          <p:nvPr>
            <p:ph type="title"/>
          </p:nvPr>
        </p:nvSpPr>
        <p:spPr>
          <a:xfrm>
            <a:off x="210311" y="201168"/>
            <a:ext cx="7853034" cy="804672"/>
          </a:xfrm>
        </p:spPr>
        <p:txBody>
          <a:bodyPr/>
          <a:lstStyle/>
          <a:p>
            <a:r>
              <a:rPr lang="en-JP" dirty="0"/>
              <a:t>Choose platypus project and your language</a:t>
            </a:r>
          </a:p>
        </p:txBody>
      </p:sp>
      <p:pic>
        <p:nvPicPr>
          <p:cNvPr id="14" name="Picture 13">
            <a:extLst>
              <a:ext uri="{FF2B5EF4-FFF2-40B4-BE49-F238E27FC236}">
                <a16:creationId xmlns:a16="http://schemas.microsoft.com/office/drawing/2014/main" id="{AD3A7E14-D950-7D4D-A9E3-A9FDEFDDE6C2}"/>
              </a:ext>
            </a:extLst>
          </p:cNvPr>
          <p:cNvPicPr>
            <a:picLocks noChangeAspect="1"/>
          </p:cNvPicPr>
          <p:nvPr/>
        </p:nvPicPr>
        <p:blipFill>
          <a:blip r:embed="rId2"/>
          <a:stretch>
            <a:fillRect/>
          </a:stretch>
        </p:blipFill>
        <p:spPr>
          <a:xfrm>
            <a:off x="3752850" y="2470150"/>
            <a:ext cx="1638300" cy="203200"/>
          </a:xfrm>
          <a:prstGeom prst="rect">
            <a:avLst/>
          </a:prstGeom>
        </p:spPr>
      </p:pic>
      <p:sp>
        <p:nvSpPr>
          <p:cNvPr id="3" name="Text Placeholder 2">
            <a:extLst>
              <a:ext uri="{FF2B5EF4-FFF2-40B4-BE49-F238E27FC236}">
                <a16:creationId xmlns:a16="http://schemas.microsoft.com/office/drawing/2014/main" id="{8C260ADC-86C0-3F46-BDAE-9A84C1630888}"/>
              </a:ext>
            </a:extLst>
          </p:cNvPr>
          <p:cNvSpPr>
            <a:spLocks noGrp="1"/>
          </p:cNvSpPr>
          <p:nvPr>
            <p:ph type="body" sz="quarter" idx="12"/>
          </p:nvPr>
        </p:nvSpPr>
        <p:spPr/>
        <p:txBody>
          <a:bodyPr/>
          <a:lstStyle/>
          <a:p>
            <a:endParaRPr lang="en-JP" dirty="0"/>
          </a:p>
        </p:txBody>
      </p:sp>
      <p:sp>
        <p:nvSpPr>
          <p:cNvPr id="4" name="Slide Number Placeholder 3">
            <a:extLst>
              <a:ext uri="{FF2B5EF4-FFF2-40B4-BE49-F238E27FC236}">
                <a16:creationId xmlns:a16="http://schemas.microsoft.com/office/drawing/2014/main" id="{A9789904-796F-C44E-BECE-6332BF7FE0DD}"/>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5" name="Footer Placeholder 4">
            <a:extLst>
              <a:ext uri="{FF2B5EF4-FFF2-40B4-BE49-F238E27FC236}">
                <a16:creationId xmlns:a16="http://schemas.microsoft.com/office/drawing/2014/main" id="{455F221A-81F4-DF48-84CA-942030319660}"/>
              </a:ext>
            </a:extLst>
          </p:cNvPr>
          <p:cNvSpPr>
            <a:spLocks noGrp="1"/>
          </p:cNvSpPr>
          <p:nvPr>
            <p:ph type="ftr" sz="quarter" idx="10"/>
          </p:nvPr>
        </p:nvSpPr>
        <p:spPr/>
        <p:txBody>
          <a:bodyPr/>
          <a:lstStyle/>
          <a:p>
            <a:r>
              <a:rPr lang="en-US"/>
              <a:t>© 2020 IBM Corporation</a:t>
            </a:r>
            <a:endParaRPr lang="en-US" dirty="0"/>
          </a:p>
        </p:txBody>
      </p:sp>
      <p:pic>
        <p:nvPicPr>
          <p:cNvPr id="6" name="Picture 5">
            <a:extLst>
              <a:ext uri="{FF2B5EF4-FFF2-40B4-BE49-F238E27FC236}">
                <a16:creationId xmlns:a16="http://schemas.microsoft.com/office/drawing/2014/main" id="{4ECFDC61-6F7B-604C-BB95-89A941E39676}"/>
              </a:ext>
            </a:extLst>
          </p:cNvPr>
          <p:cNvPicPr>
            <a:picLocks noChangeAspect="1"/>
          </p:cNvPicPr>
          <p:nvPr/>
        </p:nvPicPr>
        <p:blipFill>
          <a:blip r:embed="rId3"/>
          <a:stretch>
            <a:fillRect/>
          </a:stretch>
        </p:blipFill>
        <p:spPr>
          <a:xfrm>
            <a:off x="228666" y="1328590"/>
            <a:ext cx="5732585" cy="1752122"/>
          </a:xfrm>
          <a:prstGeom prst="rect">
            <a:avLst/>
          </a:prstGeom>
        </p:spPr>
      </p:pic>
      <p:pic>
        <p:nvPicPr>
          <p:cNvPr id="7" name="Picture 6">
            <a:extLst>
              <a:ext uri="{FF2B5EF4-FFF2-40B4-BE49-F238E27FC236}">
                <a16:creationId xmlns:a16="http://schemas.microsoft.com/office/drawing/2014/main" id="{D1995E8D-635F-8443-B3D2-4E75C832B4E7}"/>
              </a:ext>
            </a:extLst>
          </p:cNvPr>
          <p:cNvPicPr>
            <a:picLocks noChangeAspect="1"/>
          </p:cNvPicPr>
          <p:nvPr/>
        </p:nvPicPr>
        <p:blipFill>
          <a:blip r:embed="rId4"/>
          <a:stretch>
            <a:fillRect/>
          </a:stretch>
        </p:blipFill>
        <p:spPr>
          <a:xfrm>
            <a:off x="3429122" y="2650097"/>
            <a:ext cx="5169877" cy="2056723"/>
          </a:xfrm>
          <a:prstGeom prst="rect">
            <a:avLst/>
          </a:prstGeom>
        </p:spPr>
      </p:pic>
      <p:sp>
        <p:nvSpPr>
          <p:cNvPr id="8" name="Bent Arrow 7">
            <a:extLst>
              <a:ext uri="{FF2B5EF4-FFF2-40B4-BE49-F238E27FC236}">
                <a16:creationId xmlns:a16="http://schemas.microsoft.com/office/drawing/2014/main" id="{9177B27A-1981-CD40-90C3-8AFDE6C2A7FF}"/>
              </a:ext>
            </a:extLst>
          </p:cNvPr>
          <p:cNvSpPr/>
          <p:nvPr/>
        </p:nvSpPr>
        <p:spPr bwMode="auto">
          <a:xfrm rot="5400000">
            <a:off x="6508121" y="1858600"/>
            <a:ext cx="562708" cy="517799"/>
          </a:xfrm>
          <a:prstGeom prst="bentArrow">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9" name="TextBox 8">
            <a:extLst>
              <a:ext uri="{FF2B5EF4-FFF2-40B4-BE49-F238E27FC236}">
                <a16:creationId xmlns:a16="http://schemas.microsoft.com/office/drawing/2014/main" id="{C8B0981A-D785-394B-B03E-DE67C9E57784}"/>
              </a:ext>
            </a:extLst>
          </p:cNvPr>
          <p:cNvSpPr txBox="1"/>
          <p:nvPr/>
        </p:nvSpPr>
        <p:spPr>
          <a:xfrm>
            <a:off x="2663454" y="1273830"/>
            <a:ext cx="1870705" cy="223331"/>
          </a:xfrm>
          <a:prstGeom prst="rect">
            <a:avLst/>
          </a:prstGeom>
          <a:noFill/>
        </p:spPr>
        <p:txBody>
          <a:bodyPr wrap="none" lIns="0" tIns="0" rIns="0" bIns="0" rtlCol="0">
            <a:spAutoFit/>
          </a:bodyPr>
          <a:lstStyle/>
          <a:p>
            <a:pPr algn="l">
              <a:lnSpc>
                <a:spcPct val="110000"/>
              </a:lnSpc>
              <a:spcBef>
                <a:spcPts val="1100"/>
              </a:spcBef>
            </a:pPr>
            <a:r>
              <a:rPr lang="en-JP" sz="1400" dirty="0">
                <a:solidFill>
                  <a:schemeClr val="bg1"/>
                </a:solidFill>
                <a:latin typeface="IBM Plex Sans" charset="0"/>
                <a:ea typeface="IBM Plex Sans" charset="0"/>
                <a:cs typeface="IBM Plex Sans" charset="0"/>
              </a:rPr>
              <a:t>Choose Qiskit/platypus</a:t>
            </a:r>
          </a:p>
        </p:txBody>
      </p:sp>
      <p:sp>
        <p:nvSpPr>
          <p:cNvPr id="10" name="TextBox 9">
            <a:extLst>
              <a:ext uri="{FF2B5EF4-FFF2-40B4-BE49-F238E27FC236}">
                <a16:creationId xmlns:a16="http://schemas.microsoft.com/office/drawing/2014/main" id="{5993CD68-BFEF-6A4F-81D6-3727D46560D9}"/>
              </a:ext>
            </a:extLst>
          </p:cNvPr>
          <p:cNvSpPr txBox="1"/>
          <p:nvPr/>
        </p:nvSpPr>
        <p:spPr>
          <a:xfrm>
            <a:off x="6160427" y="2758026"/>
            <a:ext cx="1777731" cy="223331"/>
          </a:xfrm>
          <a:prstGeom prst="rect">
            <a:avLst/>
          </a:prstGeom>
          <a:noFill/>
        </p:spPr>
        <p:txBody>
          <a:bodyPr wrap="none" lIns="0" tIns="0" rIns="0" bIns="0" rtlCol="0">
            <a:spAutoFit/>
          </a:bodyPr>
          <a:lstStyle/>
          <a:p>
            <a:pPr algn="l">
              <a:lnSpc>
                <a:spcPct val="110000"/>
              </a:lnSpc>
              <a:spcBef>
                <a:spcPts val="1100"/>
              </a:spcBef>
            </a:pPr>
            <a:r>
              <a:rPr lang="en-JP" sz="1400" dirty="0">
                <a:solidFill>
                  <a:schemeClr val="bg1"/>
                </a:solidFill>
                <a:latin typeface="IBM Plex Sans" charset="0"/>
                <a:ea typeface="IBM Plex Sans" charset="0"/>
                <a:cs typeface="IBM Plex Sans" charset="0"/>
              </a:rPr>
              <a:t>Choose your language</a:t>
            </a:r>
          </a:p>
        </p:txBody>
      </p:sp>
      <p:pic>
        <p:nvPicPr>
          <p:cNvPr id="11" name="Picture 10">
            <a:extLst>
              <a:ext uri="{FF2B5EF4-FFF2-40B4-BE49-F238E27FC236}">
                <a16:creationId xmlns:a16="http://schemas.microsoft.com/office/drawing/2014/main" id="{34F7D5D3-18C7-8009-D553-D9FB3F39FB84}"/>
              </a:ext>
            </a:extLst>
          </p:cNvPr>
          <p:cNvPicPr>
            <a:picLocks noChangeAspect="1"/>
          </p:cNvPicPr>
          <p:nvPr/>
        </p:nvPicPr>
        <p:blipFill>
          <a:blip r:embed="rId5"/>
          <a:stretch>
            <a:fillRect/>
          </a:stretch>
        </p:blipFill>
        <p:spPr>
          <a:xfrm>
            <a:off x="1734160" y="1965099"/>
            <a:ext cx="4279900" cy="304800"/>
          </a:xfrm>
          <a:prstGeom prst="rect">
            <a:avLst/>
          </a:prstGeom>
        </p:spPr>
      </p:pic>
      <p:sp>
        <p:nvSpPr>
          <p:cNvPr id="13" name="Rectangle 12">
            <a:extLst>
              <a:ext uri="{FF2B5EF4-FFF2-40B4-BE49-F238E27FC236}">
                <a16:creationId xmlns:a16="http://schemas.microsoft.com/office/drawing/2014/main" id="{60C4AE19-E165-1BA8-B87B-533DE5121A82}"/>
              </a:ext>
            </a:extLst>
          </p:cNvPr>
          <p:cNvSpPr/>
          <p:nvPr/>
        </p:nvSpPr>
        <p:spPr bwMode="auto">
          <a:xfrm>
            <a:off x="1689302" y="1924984"/>
            <a:ext cx="1414094" cy="392540"/>
          </a:xfrm>
          <a:prstGeom prst="rect">
            <a:avLst/>
          </a:prstGeom>
          <a:noFill/>
          <a:ln w="57150">
            <a:solidFill>
              <a:srgbClr val="00FA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pic>
        <p:nvPicPr>
          <p:cNvPr id="15" name="Picture 14">
            <a:extLst>
              <a:ext uri="{FF2B5EF4-FFF2-40B4-BE49-F238E27FC236}">
                <a16:creationId xmlns:a16="http://schemas.microsoft.com/office/drawing/2014/main" id="{F5869555-0CC8-5259-CBC8-21D6697E4065}"/>
              </a:ext>
            </a:extLst>
          </p:cNvPr>
          <p:cNvPicPr>
            <a:picLocks noChangeAspect="1"/>
          </p:cNvPicPr>
          <p:nvPr/>
        </p:nvPicPr>
        <p:blipFill>
          <a:blip r:embed="rId2"/>
          <a:stretch>
            <a:fillRect/>
          </a:stretch>
        </p:blipFill>
        <p:spPr>
          <a:xfrm>
            <a:off x="3429121" y="2673349"/>
            <a:ext cx="2195897" cy="272359"/>
          </a:xfrm>
          <a:prstGeom prst="rect">
            <a:avLst/>
          </a:prstGeom>
        </p:spPr>
      </p:pic>
    </p:spTree>
    <p:extLst>
      <p:ext uri="{BB962C8B-B14F-4D97-AF65-F5344CB8AC3E}">
        <p14:creationId xmlns:p14="http://schemas.microsoft.com/office/powerpoint/2010/main" val="3333660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F85D-2E45-B4A7-B2B2-178AEBBDA596}"/>
              </a:ext>
            </a:extLst>
          </p:cNvPr>
          <p:cNvSpPr>
            <a:spLocks noGrp="1"/>
          </p:cNvSpPr>
          <p:nvPr>
            <p:ph type="title"/>
          </p:nvPr>
        </p:nvSpPr>
        <p:spPr>
          <a:xfrm>
            <a:off x="210312" y="2059704"/>
            <a:ext cx="6785220" cy="1454637"/>
          </a:xfrm>
        </p:spPr>
        <p:txBody>
          <a:bodyPr/>
          <a:lstStyle/>
          <a:p>
            <a:r>
              <a:rPr lang="en-JP" dirty="0"/>
              <a:t>Roles &amp; Responsibilities</a:t>
            </a:r>
          </a:p>
        </p:txBody>
      </p:sp>
      <p:sp>
        <p:nvSpPr>
          <p:cNvPr id="2" name="Footer Placeholder 1">
            <a:extLst>
              <a:ext uri="{FF2B5EF4-FFF2-40B4-BE49-F238E27FC236}">
                <a16:creationId xmlns:a16="http://schemas.microsoft.com/office/drawing/2014/main" id="{DD9D51B3-80D6-1761-95DC-2E769CD27C2C}"/>
              </a:ext>
            </a:extLst>
          </p:cNvPr>
          <p:cNvSpPr>
            <a:spLocks noGrp="1"/>
          </p:cNvSpPr>
          <p:nvPr>
            <p:ph type="ftr" sz="quarter" idx="4294967295"/>
          </p:nvPr>
        </p:nvSpPr>
        <p:spPr>
          <a:xfrm>
            <a:off x="0" y="4787900"/>
            <a:ext cx="4114800" cy="166688"/>
          </a:xfrm>
        </p:spPr>
        <p:txBody>
          <a:bodyPr/>
          <a:lstStyle/>
          <a:p>
            <a:r>
              <a:rPr lang="en-US"/>
              <a:t>© 2020 IBM Corporation</a:t>
            </a:r>
            <a:endParaRPr lang="en-US" dirty="0"/>
          </a:p>
        </p:txBody>
      </p:sp>
      <p:sp>
        <p:nvSpPr>
          <p:cNvPr id="3" name="Slide Number Placeholder 2">
            <a:extLst>
              <a:ext uri="{FF2B5EF4-FFF2-40B4-BE49-F238E27FC236}">
                <a16:creationId xmlns:a16="http://schemas.microsoft.com/office/drawing/2014/main" id="{C1D0CB3A-2221-05DE-4796-3B6B86A6B2A1}"/>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14</a:t>
            </a:fld>
            <a:endParaRPr lang="en-US" dirty="0"/>
          </a:p>
        </p:txBody>
      </p:sp>
    </p:spTree>
    <p:extLst>
      <p:ext uri="{BB962C8B-B14F-4D97-AF65-F5344CB8AC3E}">
        <p14:creationId xmlns:p14="http://schemas.microsoft.com/office/powerpoint/2010/main" val="27294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FF48046-684A-7645-B8DD-2F03D80D10AB}"/>
              </a:ext>
            </a:extLst>
          </p:cNvPr>
          <p:cNvSpPr txBox="1"/>
          <p:nvPr/>
        </p:nvSpPr>
        <p:spPr>
          <a:xfrm>
            <a:off x="2224216" y="1075227"/>
            <a:ext cx="6120553" cy="838371"/>
          </a:xfrm>
          <a:prstGeom prst="rect">
            <a:avLst/>
          </a:prstGeom>
          <a:noFill/>
        </p:spPr>
        <p:txBody>
          <a:bodyPr wrap="square" lIns="0" tIns="0" rIns="0" bIns="0" rtlCol="0">
            <a:spAutoFit/>
          </a:bodyPr>
          <a:lstStyle/>
          <a:p>
            <a:pPr algn="l">
              <a:lnSpc>
                <a:spcPct val="110000"/>
              </a:lnSpc>
              <a:spcBef>
                <a:spcPts val="1100"/>
              </a:spcBef>
            </a:pPr>
            <a:r>
              <a:rPr lang="en-JP" sz="1400" b="1" dirty="0">
                <a:solidFill>
                  <a:schemeClr val="bg1"/>
                </a:solidFill>
                <a:latin typeface="IBM Plex Sans" charset="0"/>
                <a:ea typeface="IBM Plex Sans" charset="0"/>
                <a:cs typeface="IBM Plex Sans" charset="0"/>
              </a:rPr>
              <a:t>Translation Lead </a:t>
            </a:r>
            <a:r>
              <a:rPr lang="en-JP" sz="1400" dirty="0">
                <a:solidFill>
                  <a:schemeClr val="bg1"/>
                </a:solidFill>
                <a:latin typeface="IBM Plex Sans" charset="0"/>
                <a:ea typeface="IBM Plex Sans" charset="0"/>
                <a:cs typeface="IBM Plex Sans" charset="0"/>
              </a:rPr>
              <a:t>(can also double or triple as translator and proof-reader)</a:t>
            </a:r>
          </a:p>
          <a:p>
            <a:pPr algn="l">
              <a:lnSpc>
                <a:spcPct val="110000"/>
              </a:lnSpc>
              <a:spcBef>
                <a:spcPts val="1100"/>
              </a:spcBef>
            </a:pPr>
            <a:r>
              <a:rPr lang="en-JP" sz="1400" dirty="0">
                <a:solidFill>
                  <a:schemeClr val="bg1"/>
                </a:solidFill>
                <a:latin typeface="IBM Plex Sans" charset="0"/>
                <a:ea typeface="IBM Plex Sans" charset="0"/>
                <a:cs typeface="IBM Plex Sans" charset="0"/>
              </a:rPr>
              <a:t>Responsible for overseeing and motivating the team by sharing progress, setting  directions, expectations, and recognizing good practices.</a:t>
            </a:r>
          </a:p>
        </p:txBody>
      </p:sp>
      <p:sp>
        <p:nvSpPr>
          <p:cNvPr id="9" name="Title">
            <a:extLst>
              <a:ext uri="{FF2B5EF4-FFF2-40B4-BE49-F238E27FC236}">
                <a16:creationId xmlns:a16="http://schemas.microsoft.com/office/drawing/2014/main" id="{103873CC-32E8-1748-8CFC-34A564B6CE02}"/>
              </a:ext>
            </a:extLst>
          </p:cNvPr>
          <p:cNvSpPr txBox="1">
            <a:spLocks/>
          </p:cNvSpPr>
          <p:nvPr/>
        </p:nvSpPr>
        <p:spPr>
          <a:xfrm>
            <a:off x="210312" y="201168"/>
            <a:ext cx="631686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Roles &amp; Responsibilities</a:t>
            </a:r>
          </a:p>
        </p:txBody>
      </p:sp>
      <p:pic>
        <p:nvPicPr>
          <p:cNvPr id="3" name="Picture 2">
            <a:extLst>
              <a:ext uri="{FF2B5EF4-FFF2-40B4-BE49-F238E27FC236}">
                <a16:creationId xmlns:a16="http://schemas.microsoft.com/office/drawing/2014/main" id="{B8CECB1B-BD65-3B4D-B363-2BB82D95CF95}"/>
              </a:ext>
            </a:extLst>
          </p:cNvPr>
          <p:cNvPicPr>
            <a:picLocks noChangeAspect="1"/>
          </p:cNvPicPr>
          <p:nvPr/>
        </p:nvPicPr>
        <p:blipFill>
          <a:blip r:embed="rId3"/>
          <a:stretch>
            <a:fillRect/>
          </a:stretch>
        </p:blipFill>
        <p:spPr>
          <a:xfrm>
            <a:off x="799231" y="2264004"/>
            <a:ext cx="1029570" cy="1091968"/>
          </a:xfrm>
          <a:prstGeom prst="rect">
            <a:avLst/>
          </a:prstGeom>
        </p:spPr>
      </p:pic>
      <p:pic>
        <p:nvPicPr>
          <p:cNvPr id="7" name="Picture 6">
            <a:extLst>
              <a:ext uri="{FF2B5EF4-FFF2-40B4-BE49-F238E27FC236}">
                <a16:creationId xmlns:a16="http://schemas.microsoft.com/office/drawing/2014/main" id="{59B3269C-B1BF-1247-9815-FBB223F4C1A8}"/>
              </a:ext>
            </a:extLst>
          </p:cNvPr>
          <p:cNvPicPr>
            <a:picLocks noChangeAspect="1"/>
          </p:cNvPicPr>
          <p:nvPr/>
        </p:nvPicPr>
        <p:blipFill>
          <a:blip r:embed="rId4"/>
          <a:stretch>
            <a:fillRect/>
          </a:stretch>
        </p:blipFill>
        <p:spPr>
          <a:xfrm>
            <a:off x="791074" y="3691868"/>
            <a:ext cx="1029570" cy="1091969"/>
          </a:xfrm>
          <a:prstGeom prst="rect">
            <a:avLst/>
          </a:prstGeom>
        </p:spPr>
      </p:pic>
      <p:pic>
        <p:nvPicPr>
          <p:cNvPr id="10" name="Picture 9">
            <a:extLst>
              <a:ext uri="{FF2B5EF4-FFF2-40B4-BE49-F238E27FC236}">
                <a16:creationId xmlns:a16="http://schemas.microsoft.com/office/drawing/2014/main" id="{D91EF402-4348-354C-B7F9-250D653C113D}"/>
              </a:ext>
            </a:extLst>
          </p:cNvPr>
          <p:cNvPicPr>
            <a:picLocks noChangeAspect="1"/>
          </p:cNvPicPr>
          <p:nvPr/>
        </p:nvPicPr>
        <p:blipFill>
          <a:blip r:embed="rId5"/>
          <a:stretch>
            <a:fillRect/>
          </a:stretch>
        </p:blipFill>
        <p:spPr>
          <a:xfrm>
            <a:off x="799231" y="905647"/>
            <a:ext cx="1029570" cy="1091968"/>
          </a:xfrm>
          <a:prstGeom prst="rect">
            <a:avLst/>
          </a:prstGeom>
        </p:spPr>
      </p:pic>
      <p:sp>
        <p:nvSpPr>
          <p:cNvPr id="36" name="TextBox 35">
            <a:extLst>
              <a:ext uri="{FF2B5EF4-FFF2-40B4-BE49-F238E27FC236}">
                <a16:creationId xmlns:a16="http://schemas.microsoft.com/office/drawing/2014/main" id="{BA81856D-3177-F244-8377-78002250DEC5}"/>
              </a:ext>
            </a:extLst>
          </p:cNvPr>
          <p:cNvSpPr txBox="1"/>
          <p:nvPr/>
        </p:nvSpPr>
        <p:spPr>
          <a:xfrm>
            <a:off x="2224216" y="2320401"/>
            <a:ext cx="6120553" cy="1075359"/>
          </a:xfrm>
          <a:prstGeom prst="rect">
            <a:avLst/>
          </a:prstGeom>
          <a:noFill/>
        </p:spPr>
        <p:txBody>
          <a:bodyPr wrap="square" lIns="0" tIns="0" rIns="0" bIns="0" rtlCol="0">
            <a:spAutoFit/>
          </a:bodyPr>
          <a:lstStyle/>
          <a:p>
            <a:pPr algn="l">
              <a:lnSpc>
                <a:spcPct val="110000"/>
              </a:lnSpc>
              <a:spcBef>
                <a:spcPts val="1100"/>
              </a:spcBef>
            </a:pPr>
            <a:r>
              <a:rPr lang="en-JP" sz="1400" b="1" dirty="0">
                <a:solidFill>
                  <a:schemeClr val="bg1"/>
                </a:solidFill>
                <a:latin typeface="IBM Plex Sans" charset="0"/>
                <a:ea typeface="IBM Plex Sans" charset="0"/>
                <a:cs typeface="IBM Plex Sans" charset="0"/>
              </a:rPr>
              <a:t>Proof—reader </a:t>
            </a:r>
            <a:r>
              <a:rPr lang="en-JP" sz="1400" dirty="0">
                <a:solidFill>
                  <a:schemeClr val="bg1"/>
                </a:solidFill>
                <a:latin typeface="IBM Plex Sans" charset="0"/>
                <a:ea typeface="IBM Plex Sans" charset="0"/>
                <a:cs typeface="IBM Plex Sans" charset="0"/>
              </a:rPr>
              <a:t>(can also be a translator)</a:t>
            </a:r>
          </a:p>
          <a:p>
            <a:pPr algn="l">
              <a:lnSpc>
                <a:spcPct val="110000"/>
              </a:lnSpc>
              <a:spcBef>
                <a:spcPts val="1100"/>
              </a:spcBef>
            </a:pPr>
            <a:r>
              <a:rPr lang="en-JP" sz="1400" dirty="0">
                <a:solidFill>
                  <a:schemeClr val="bg1"/>
                </a:solidFill>
                <a:latin typeface="IBM Plex Sans" charset="0"/>
                <a:ea typeface="IBM Plex Sans" charset="0"/>
                <a:cs typeface="IBM Plex Sans" charset="0"/>
              </a:rPr>
              <a:t>A proof—reader should be someone who not only is proficient in the language but also has basic knowledge of quantum computing and Qiskit who can make suggestions for quality translations.</a:t>
            </a:r>
          </a:p>
        </p:txBody>
      </p:sp>
      <p:sp>
        <p:nvSpPr>
          <p:cNvPr id="37" name="TextBox 36">
            <a:extLst>
              <a:ext uri="{FF2B5EF4-FFF2-40B4-BE49-F238E27FC236}">
                <a16:creationId xmlns:a16="http://schemas.microsoft.com/office/drawing/2014/main" id="{E77CACC9-4672-B040-B9C3-60F77E95E868}"/>
              </a:ext>
            </a:extLst>
          </p:cNvPr>
          <p:cNvSpPr txBox="1"/>
          <p:nvPr/>
        </p:nvSpPr>
        <p:spPr>
          <a:xfrm>
            <a:off x="2224216" y="3802563"/>
            <a:ext cx="6120553" cy="838371"/>
          </a:xfrm>
          <a:prstGeom prst="rect">
            <a:avLst/>
          </a:prstGeom>
          <a:noFill/>
        </p:spPr>
        <p:txBody>
          <a:bodyPr wrap="square" lIns="0" tIns="0" rIns="0" bIns="0" rtlCol="0">
            <a:spAutoFit/>
          </a:bodyPr>
          <a:lstStyle/>
          <a:p>
            <a:pPr algn="l">
              <a:lnSpc>
                <a:spcPct val="110000"/>
              </a:lnSpc>
              <a:spcBef>
                <a:spcPts val="1100"/>
              </a:spcBef>
            </a:pPr>
            <a:r>
              <a:rPr lang="en-JP" sz="1400" b="1" dirty="0">
                <a:solidFill>
                  <a:schemeClr val="bg1"/>
                </a:solidFill>
                <a:latin typeface="IBM Plex Sans" charset="0"/>
                <a:ea typeface="IBM Plex Sans" charset="0"/>
                <a:cs typeface="IBM Plex Sans" charset="0"/>
              </a:rPr>
              <a:t>Translator</a:t>
            </a:r>
            <a:r>
              <a:rPr lang="en-JP" sz="1400" dirty="0">
                <a:solidFill>
                  <a:schemeClr val="bg1"/>
                </a:solidFill>
                <a:latin typeface="IBM Plex Sans" charset="0"/>
                <a:ea typeface="IBM Plex Sans" charset="0"/>
                <a:cs typeface="IBM Plex Sans" charset="0"/>
              </a:rPr>
              <a:t> (which can also double as proof-reader)</a:t>
            </a:r>
          </a:p>
          <a:p>
            <a:pPr algn="l">
              <a:lnSpc>
                <a:spcPct val="110000"/>
              </a:lnSpc>
              <a:spcBef>
                <a:spcPts val="1100"/>
              </a:spcBef>
            </a:pPr>
            <a:r>
              <a:rPr lang="en-JP" sz="1400" dirty="0">
                <a:solidFill>
                  <a:schemeClr val="bg1"/>
                </a:solidFill>
                <a:latin typeface="IBM Plex Sans" charset="0"/>
                <a:ea typeface="IBM Plex Sans" charset="0"/>
                <a:cs typeface="IBM Plex Sans" charset="0"/>
              </a:rPr>
              <a:t>A translator must be proficient enough in the language to ensure the text is translated in context of the original source material. </a:t>
            </a:r>
          </a:p>
        </p:txBody>
      </p:sp>
    </p:spTree>
    <p:extLst>
      <p:ext uri="{BB962C8B-B14F-4D97-AF65-F5344CB8AC3E}">
        <p14:creationId xmlns:p14="http://schemas.microsoft.com/office/powerpoint/2010/main" val="237641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FF48046-684A-7645-B8DD-2F03D80D10AB}"/>
              </a:ext>
            </a:extLst>
          </p:cNvPr>
          <p:cNvSpPr txBox="1"/>
          <p:nvPr/>
        </p:nvSpPr>
        <p:spPr>
          <a:xfrm>
            <a:off x="2224216" y="1075227"/>
            <a:ext cx="6120553" cy="838371"/>
          </a:xfrm>
          <a:prstGeom prst="rect">
            <a:avLst/>
          </a:prstGeom>
          <a:noFill/>
        </p:spPr>
        <p:txBody>
          <a:bodyPr wrap="square" lIns="0" tIns="0" rIns="0" bIns="0" rtlCol="0">
            <a:spAutoFit/>
          </a:bodyPr>
          <a:lstStyle/>
          <a:p>
            <a:pPr algn="l">
              <a:lnSpc>
                <a:spcPct val="110000"/>
              </a:lnSpc>
              <a:spcBef>
                <a:spcPts val="1100"/>
              </a:spcBef>
            </a:pPr>
            <a:r>
              <a:rPr lang="en-JP" sz="1400" b="1" dirty="0">
                <a:solidFill>
                  <a:schemeClr val="bg1"/>
                </a:solidFill>
                <a:latin typeface="IBM Plex Sans" charset="0"/>
                <a:ea typeface="IBM Plex Sans" charset="0"/>
                <a:cs typeface="IBM Plex Sans" charset="0"/>
              </a:rPr>
              <a:t>Translation Lead </a:t>
            </a:r>
            <a:r>
              <a:rPr lang="en-JP" sz="1400" dirty="0">
                <a:solidFill>
                  <a:schemeClr val="bg1"/>
                </a:solidFill>
                <a:latin typeface="IBM Plex Sans" charset="0"/>
                <a:ea typeface="IBM Plex Sans" charset="0"/>
                <a:cs typeface="IBM Plex Sans" charset="0"/>
              </a:rPr>
              <a:t>(can also double as translator or proof-reader)</a:t>
            </a:r>
          </a:p>
          <a:p>
            <a:pPr algn="l">
              <a:lnSpc>
                <a:spcPct val="110000"/>
              </a:lnSpc>
              <a:spcBef>
                <a:spcPts val="1100"/>
              </a:spcBef>
            </a:pPr>
            <a:r>
              <a:rPr lang="en-JP" sz="1400" dirty="0">
                <a:solidFill>
                  <a:schemeClr val="bg1"/>
                </a:solidFill>
                <a:latin typeface="IBM Plex Sans" charset="0"/>
                <a:ea typeface="IBM Plex Sans" charset="0"/>
                <a:cs typeface="IBM Plex Sans" charset="0"/>
              </a:rPr>
              <a:t>Responsible for overseeing and motivating the team by sharing progress, setting  directions, expectations, and recognizing good practices.</a:t>
            </a:r>
          </a:p>
        </p:txBody>
      </p:sp>
      <p:sp>
        <p:nvSpPr>
          <p:cNvPr id="9" name="Title">
            <a:extLst>
              <a:ext uri="{FF2B5EF4-FFF2-40B4-BE49-F238E27FC236}">
                <a16:creationId xmlns:a16="http://schemas.microsoft.com/office/drawing/2014/main" id="{103873CC-32E8-1748-8CFC-34A564B6CE02}"/>
              </a:ext>
            </a:extLst>
          </p:cNvPr>
          <p:cNvSpPr txBox="1">
            <a:spLocks/>
          </p:cNvSpPr>
          <p:nvPr/>
        </p:nvSpPr>
        <p:spPr>
          <a:xfrm>
            <a:off x="210312" y="201168"/>
            <a:ext cx="631686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Translation Lead</a:t>
            </a:r>
          </a:p>
        </p:txBody>
      </p:sp>
      <p:pic>
        <p:nvPicPr>
          <p:cNvPr id="10" name="Picture 9">
            <a:extLst>
              <a:ext uri="{FF2B5EF4-FFF2-40B4-BE49-F238E27FC236}">
                <a16:creationId xmlns:a16="http://schemas.microsoft.com/office/drawing/2014/main" id="{D91EF402-4348-354C-B7F9-250D653C113D}"/>
              </a:ext>
            </a:extLst>
          </p:cNvPr>
          <p:cNvPicPr>
            <a:picLocks noChangeAspect="1"/>
          </p:cNvPicPr>
          <p:nvPr/>
        </p:nvPicPr>
        <p:blipFill>
          <a:blip r:embed="rId3"/>
          <a:stretch>
            <a:fillRect/>
          </a:stretch>
        </p:blipFill>
        <p:spPr>
          <a:xfrm>
            <a:off x="799231" y="905647"/>
            <a:ext cx="1029570" cy="1091968"/>
          </a:xfrm>
          <a:prstGeom prst="rect">
            <a:avLst/>
          </a:prstGeom>
        </p:spPr>
      </p:pic>
      <p:sp>
        <p:nvSpPr>
          <p:cNvPr id="11" name="TextBox 10">
            <a:extLst>
              <a:ext uri="{FF2B5EF4-FFF2-40B4-BE49-F238E27FC236}">
                <a16:creationId xmlns:a16="http://schemas.microsoft.com/office/drawing/2014/main" id="{959E3D40-4043-334E-B95A-2BBF42F142FD}"/>
              </a:ext>
            </a:extLst>
          </p:cNvPr>
          <p:cNvSpPr txBox="1"/>
          <p:nvPr/>
        </p:nvSpPr>
        <p:spPr>
          <a:xfrm>
            <a:off x="667265" y="2848732"/>
            <a:ext cx="7945394" cy="1927387"/>
          </a:xfrm>
          <a:prstGeom prst="rect">
            <a:avLst/>
          </a:prstGeom>
          <a:noFill/>
        </p:spPr>
        <p:txBody>
          <a:bodyPr wrap="square" lIns="0" tIns="0" rIns="0" bIns="0" rtlCol="0">
            <a:spAutoFit/>
          </a:bodyPr>
          <a:lstStyle/>
          <a:p>
            <a:pPr marL="342900" indent="-342900" algn="l">
              <a:lnSpc>
                <a:spcPct val="110000"/>
              </a:lnSpc>
              <a:spcBef>
                <a:spcPts val="1100"/>
              </a:spcBef>
              <a:buAutoNum type="arabicPeriod"/>
            </a:pPr>
            <a:r>
              <a:rPr lang="en-JP" sz="1400" b="1" dirty="0">
                <a:solidFill>
                  <a:schemeClr val="bg1"/>
                </a:solidFill>
                <a:latin typeface="IBM Plex Sans" charset="0"/>
                <a:ea typeface="IBM Plex Sans" charset="0"/>
                <a:cs typeface="IBM Plex Sans" charset="0"/>
              </a:rPr>
              <a:t>Qiskit Docs TL Sync:  </a:t>
            </a:r>
            <a:br>
              <a:rPr lang="en-JP" sz="1400" b="1" dirty="0">
                <a:solidFill>
                  <a:schemeClr val="bg1"/>
                </a:solidFill>
                <a:latin typeface="IBM Plex Sans" charset="0"/>
                <a:ea typeface="IBM Plex Sans" charset="0"/>
                <a:cs typeface="IBM Plex Sans" charset="0"/>
              </a:rPr>
            </a:br>
            <a:r>
              <a:rPr lang="en-JP" sz="1400" b="1" dirty="0">
                <a:solidFill>
                  <a:schemeClr val="bg1"/>
                </a:solidFill>
                <a:latin typeface="IBM Plex Sans" charset="0"/>
                <a:ea typeface="IBM Plex Sans" charset="0"/>
                <a:cs typeface="IBM Plex Sans" charset="0"/>
              </a:rPr>
              <a:t>Join Bi-weekly meetings (every other Tuesday 9:30am EST) </a:t>
            </a:r>
            <a:r>
              <a:rPr lang="en-JP" sz="1400" dirty="0">
                <a:solidFill>
                  <a:schemeClr val="bg1"/>
                </a:solidFill>
                <a:latin typeface="IBM Plex Sans" charset="0"/>
                <a:ea typeface="IBM Plex Sans" charset="0"/>
                <a:cs typeface="IBM Plex Sans" charset="0"/>
              </a:rPr>
              <a:t>where we share updates, progress, best practicies, priorities and relavant topics related to localization.</a:t>
            </a:r>
            <a:endParaRPr lang="en-JP" sz="1400" b="1" dirty="0">
              <a:solidFill>
                <a:schemeClr val="bg1"/>
              </a:solidFill>
              <a:latin typeface="IBM Plex Sans" charset="0"/>
              <a:ea typeface="IBM Plex Sans" charset="0"/>
              <a:cs typeface="IBM Plex Sans" charset="0"/>
            </a:endParaRPr>
          </a:p>
          <a:p>
            <a:pPr marL="342900" indent="-342900" algn="l">
              <a:lnSpc>
                <a:spcPct val="110000"/>
              </a:lnSpc>
              <a:spcBef>
                <a:spcPts val="1100"/>
              </a:spcBef>
              <a:buAutoNum type="arabicPeriod" startAt="2"/>
            </a:pPr>
            <a:r>
              <a:rPr lang="en-JP" sz="1400" b="1" dirty="0">
                <a:solidFill>
                  <a:schemeClr val="bg1"/>
                </a:solidFill>
                <a:latin typeface="IBM Plex Sans" charset="0"/>
                <a:ea typeface="IBM Plex Sans" charset="0"/>
                <a:cs typeface="IBM Plex Sans" charset="0"/>
              </a:rPr>
              <a:t>Share priorities with your team in your dedicated language slack channel</a:t>
            </a:r>
          </a:p>
          <a:p>
            <a:pPr marL="342900" indent="-342900">
              <a:lnSpc>
                <a:spcPct val="110000"/>
              </a:lnSpc>
              <a:spcBef>
                <a:spcPts val="1100"/>
              </a:spcBef>
              <a:buAutoNum type="arabicPeriod" startAt="2"/>
            </a:pPr>
            <a:r>
              <a:rPr lang="en-JP" sz="1400" b="1" dirty="0">
                <a:solidFill>
                  <a:schemeClr val="bg1"/>
                </a:solidFill>
                <a:latin typeface="IBM Plex Sans" charset="0"/>
                <a:ea typeface="IBM Plex Sans" charset="0"/>
                <a:cs typeface="IBM Plex Sans" charset="0"/>
              </a:rPr>
              <a:t>Track progress in our project airtable at least once every two weeks</a:t>
            </a:r>
            <a:br>
              <a:rPr lang="en-JP" sz="1400" b="1"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https://</a:t>
            </a:r>
            <a:r>
              <a:rPr lang="en-US" sz="1400" dirty="0" err="1">
                <a:solidFill>
                  <a:schemeClr val="bg1"/>
                </a:solidFill>
                <a:latin typeface="IBM Plex Sans" charset="0"/>
                <a:ea typeface="IBM Plex Sans" charset="0"/>
                <a:cs typeface="IBM Plex Sans" charset="0"/>
              </a:rPr>
              <a:t>airtable.com</a:t>
            </a:r>
            <a:r>
              <a:rPr lang="en-US" sz="1400" dirty="0">
                <a:solidFill>
                  <a:schemeClr val="bg1"/>
                </a:solidFill>
                <a:latin typeface="IBM Plex Sans" charset="0"/>
                <a:ea typeface="IBM Plex Sans" charset="0"/>
                <a:cs typeface="IBM Plex Sans" charset="0"/>
              </a:rPr>
              <a:t>/appKYFb9qp6Ac1inz/tblJl2j7Tst77nXY1/viwQbszDehG7EDLaL?blocks=hide</a:t>
            </a:r>
            <a:endParaRPr lang="en-JP" sz="1400" dirty="0">
              <a:solidFill>
                <a:schemeClr val="bg1"/>
              </a:solidFill>
              <a:latin typeface="IBM Plex Sans" charset="0"/>
              <a:ea typeface="IBM Plex Sans" charset="0"/>
              <a:cs typeface="IBM Plex Sans" charset="0"/>
            </a:endParaRPr>
          </a:p>
        </p:txBody>
      </p:sp>
      <p:sp>
        <p:nvSpPr>
          <p:cNvPr id="2" name="TextBox 1">
            <a:extLst>
              <a:ext uri="{FF2B5EF4-FFF2-40B4-BE49-F238E27FC236}">
                <a16:creationId xmlns:a16="http://schemas.microsoft.com/office/drawing/2014/main" id="{EBC32D62-004B-3E45-A922-FE07D1DE2895}"/>
              </a:ext>
            </a:extLst>
          </p:cNvPr>
          <p:cNvSpPr txBox="1"/>
          <p:nvPr/>
        </p:nvSpPr>
        <p:spPr>
          <a:xfrm>
            <a:off x="667265" y="2460084"/>
            <a:ext cx="1748877" cy="223331"/>
          </a:xfrm>
          <a:prstGeom prst="rect">
            <a:avLst/>
          </a:prstGeom>
          <a:noFill/>
        </p:spPr>
        <p:txBody>
          <a:bodyPr wrap="none" lIns="0" tIns="0" rIns="0" bIns="0" rtlCol="0">
            <a:spAutoFit/>
          </a:bodyPr>
          <a:lstStyle/>
          <a:p>
            <a:pPr algn="l">
              <a:lnSpc>
                <a:spcPct val="110000"/>
              </a:lnSpc>
              <a:spcBef>
                <a:spcPts val="1100"/>
              </a:spcBef>
            </a:pPr>
            <a:r>
              <a:rPr lang="en-JP" sz="1400" b="1" dirty="0">
                <a:solidFill>
                  <a:schemeClr val="bg1"/>
                </a:solidFill>
                <a:latin typeface="IBM Plex Sans" charset="0"/>
                <a:ea typeface="IBM Plex Sans" charset="0"/>
                <a:cs typeface="IBM Plex Sans" charset="0"/>
              </a:rPr>
              <a:t>Main responsibilities</a:t>
            </a:r>
          </a:p>
        </p:txBody>
      </p:sp>
    </p:spTree>
    <p:extLst>
      <p:ext uri="{BB962C8B-B14F-4D97-AF65-F5344CB8AC3E}">
        <p14:creationId xmlns:p14="http://schemas.microsoft.com/office/powerpoint/2010/main" val="2258295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F85D-2E45-B4A7-B2B2-178AEBBDA596}"/>
              </a:ext>
            </a:extLst>
          </p:cNvPr>
          <p:cNvSpPr>
            <a:spLocks noGrp="1"/>
          </p:cNvSpPr>
          <p:nvPr>
            <p:ph type="title"/>
          </p:nvPr>
        </p:nvSpPr>
        <p:spPr>
          <a:xfrm>
            <a:off x="210312" y="2059704"/>
            <a:ext cx="6785220" cy="1454637"/>
          </a:xfrm>
        </p:spPr>
        <p:txBody>
          <a:bodyPr/>
          <a:lstStyle/>
          <a:p>
            <a:r>
              <a:rPr lang="en-JP" dirty="0"/>
              <a:t>Team Collaboration</a:t>
            </a:r>
          </a:p>
        </p:txBody>
      </p:sp>
      <p:sp>
        <p:nvSpPr>
          <p:cNvPr id="2" name="Footer Placeholder 1">
            <a:extLst>
              <a:ext uri="{FF2B5EF4-FFF2-40B4-BE49-F238E27FC236}">
                <a16:creationId xmlns:a16="http://schemas.microsoft.com/office/drawing/2014/main" id="{DD9D51B3-80D6-1761-95DC-2E769CD27C2C}"/>
              </a:ext>
            </a:extLst>
          </p:cNvPr>
          <p:cNvSpPr>
            <a:spLocks noGrp="1"/>
          </p:cNvSpPr>
          <p:nvPr>
            <p:ph type="ftr" sz="quarter" idx="4294967295"/>
          </p:nvPr>
        </p:nvSpPr>
        <p:spPr>
          <a:xfrm>
            <a:off x="0" y="4787900"/>
            <a:ext cx="4114800" cy="166688"/>
          </a:xfrm>
        </p:spPr>
        <p:txBody>
          <a:bodyPr/>
          <a:lstStyle/>
          <a:p>
            <a:r>
              <a:rPr lang="en-US"/>
              <a:t>© 2020 IBM Corporation</a:t>
            </a:r>
            <a:endParaRPr lang="en-US" dirty="0"/>
          </a:p>
        </p:txBody>
      </p:sp>
      <p:sp>
        <p:nvSpPr>
          <p:cNvPr id="3" name="Slide Number Placeholder 2">
            <a:extLst>
              <a:ext uri="{FF2B5EF4-FFF2-40B4-BE49-F238E27FC236}">
                <a16:creationId xmlns:a16="http://schemas.microsoft.com/office/drawing/2014/main" id="{C1D0CB3A-2221-05DE-4796-3B6B86A6B2A1}"/>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17</a:t>
            </a:fld>
            <a:endParaRPr lang="en-US" dirty="0"/>
          </a:p>
        </p:txBody>
      </p:sp>
    </p:spTree>
    <p:extLst>
      <p:ext uri="{BB962C8B-B14F-4D97-AF65-F5344CB8AC3E}">
        <p14:creationId xmlns:p14="http://schemas.microsoft.com/office/powerpoint/2010/main" val="3096783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0D3C37-DF45-94BA-334F-BEC47B553946}"/>
              </a:ext>
            </a:extLst>
          </p:cNvPr>
          <p:cNvSpPr>
            <a:spLocks noGrp="1"/>
          </p:cNvSpPr>
          <p:nvPr>
            <p:ph type="title"/>
          </p:nvPr>
        </p:nvSpPr>
        <p:spPr/>
        <p:txBody>
          <a:bodyPr/>
          <a:lstStyle/>
          <a:p>
            <a:r>
              <a:rPr lang="en-JP" dirty="0"/>
              <a:t>Communication Tools</a:t>
            </a:r>
          </a:p>
        </p:txBody>
      </p:sp>
      <p:sp>
        <p:nvSpPr>
          <p:cNvPr id="4" name="Text Placeholder 3">
            <a:extLst>
              <a:ext uri="{FF2B5EF4-FFF2-40B4-BE49-F238E27FC236}">
                <a16:creationId xmlns:a16="http://schemas.microsoft.com/office/drawing/2014/main" id="{71EC1F45-E4FF-0EA3-D6DC-7BF54C3D4C47}"/>
              </a:ext>
            </a:extLst>
          </p:cNvPr>
          <p:cNvSpPr>
            <a:spLocks noGrp="1"/>
          </p:cNvSpPr>
          <p:nvPr>
            <p:ph type="body" sz="quarter" idx="12"/>
          </p:nvPr>
        </p:nvSpPr>
        <p:spPr/>
        <p:txBody>
          <a:bodyPr/>
          <a:lstStyle/>
          <a:p>
            <a:pPr marL="342900" indent="-342900">
              <a:buFont typeface="+mj-lt"/>
              <a:buAutoNum type="arabicPeriod"/>
            </a:pPr>
            <a:r>
              <a:rPr lang="en-JP" dirty="0"/>
              <a:t>Please join </a:t>
            </a:r>
            <a:r>
              <a:rPr lang="en-JP" b="1" dirty="0"/>
              <a:t>Qiskit Slack </a:t>
            </a:r>
            <a:r>
              <a:rPr lang="en-JP" dirty="0"/>
              <a:t>(</a:t>
            </a:r>
            <a:r>
              <a:rPr lang="en-US" dirty="0"/>
              <a:t>https://</a:t>
            </a:r>
            <a:r>
              <a:rPr lang="en-US" dirty="0" err="1"/>
              <a:t>qiskit.slack.com</a:t>
            </a:r>
            <a:r>
              <a:rPr lang="en-US" dirty="0"/>
              <a:t>/</a:t>
            </a:r>
            <a:r>
              <a:rPr lang="en-US" dirty="0" err="1"/>
              <a:t>ssb</a:t>
            </a:r>
            <a:r>
              <a:rPr lang="en-US" dirty="0"/>
              <a:t>/redirect)</a:t>
            </a:r>
            <a:endParaRPr lang="en-JP" dirty="0"/>
          </a:p>
          <a:p>
            <a:pPr marL="342900" indent="-342900">
              <a:buFont typeface="+mj-lt"/>
              <a:buAutoNum type="arabicPeriod"/>
            </a:pPr>
            <a:r>
              <a:rPr lang="en-JP" dirty="0"/>
              <a:t>Search and join </a:t>
            </a:r>
            <a:r>
              <a:rPr lang="en-JP" b="1" dirty="0"/>
              <a:t># qiskit-localization  </a:t>
            </a:r>
            <a:r>
              <a:rPr lang="en-JP" dirty="0"/>
              <a:t>where you can ask anything related to Qiskit Localization</a:t>
            </a:r>
          </a:p>
          <a:p>
            <a:pPr marL="342900" indent="-342900">
              <a:buFont typeface="+mj-lt"/>
              <a:buAutoNum type="arabicPeriod"/>
            </a:pPr>
            <a:r>
              <a:rPr lang="en-JP" dirty="0"/>
              <a:t>Send your slack handle to @Sophy, @Soolu, or @Yuri Kobayashi via Qiskit Slack</a:t>
            </a:r>
          </a:p>
          <a:p>
            <a:pPr marL="342900" indent="-342900">
              <a:buFont typeface="+mj-lt"/>
              <a:buAutoNum type="arabicPeriod"/>
            </a:pPr>
            <a:r>
              <a:rPr lang="en-JP" dirty="0"/>
              <a:t>We will add you to the</a:t>
            </a:r>
            <a:r>
              <a:rPr lang="ja-JP" altLang="en-US"/>
              <a:t> </a:t>
            </a:r>
            <a:r>
              <a:rPr lang="en-US" altLang="ja-JP" dirty="0"/>
              <a:t>🔒</a:t>
            </a:r>
            <a:r>
              <a:rPr lang="en-JP" dirty="0"/>
              <a:t> </a:t>
            </a:r>
            <a:r>
              <a:rPr lang="en-JP" b="1" dirty="0"/>
              <a:t>qiskit-docs-</a:t>
            </a:r>
            <a:r>
              <a:rPr lang="en-JP" b="1" i="1" dirty="0"/>
              <a:t>yourlanguage</a:t>
            </a:r>
            <a:r>
              <a:rPr lang="en-JP" dirty="0"/>
              <a:t> channel for your team to discuss translations related to your target language</a:t>
            </a:r>
          </a:p>
        </p:txBody>
      </p:sp>
    </p:spTree>
    <p:extLst>
      <p:ext uri="{BB962C8B-B14F-4D97-AF65-F5344CB8AC3E}">
        <p14:creationId xmlns:p14="http://schemas.microsoft.com/office/powerpoint/2010/main" val="3131394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working with Qiskit">
            <a:extLst>
              <a:ext uri="{FF2B5EF4-FFF2-40B4-BE49-F238E27FC236}">
                <a16:creationId xmlns:a16="http://schemas.microsoft.com/office/drawing/2014/main" id="{96CBE9F6-B53C-B241-B332-C37DDCDBA029}"/>
              </a:ext>
            </a:extLst>
          </p:cNvPr>
          <p:cNvPicPr>
            <a:picLocks noChangeAspect="1"/>
          </p:cNvPicPr>
          <p:nvPr/>
        </p:nvPicPr>
        <p:blipFill>
          <a:blip r:embed="rId3"/>
          <a:stretch>
            <a:fillRect/>
          </a:stretch>
        </p:blipFill>
        <p:spPr>
          <a:xfrm>
            <a:off x="5116962" y="1930259"/>
            <a:ext cx="4027038" cy="3213241"/>
          </a:xfrm>
          <a:prstGeom prst="rect">
            <a:avLst/>
          </a:prstGeom>
        </p:spPr>
      </p:pic>
      <p:sp>
        <p:nvSpPr>
          <p:cNvPr id="4" name="TextBox 3">
            <a:extLst>
              <a:ext uri="{FF2B5EF4-FFF2-40B4-BE49-F238E27FC236}">
                <a16:creationId xmlns:a16="http://schemas.microsoft.com/office/drawing/2014/main" id="{09A88D85-1C35-F846-8372-F34647A125CB}"/>
              </a:ext>
            </a:extLst>
          </p:cNvPr>
          <p:cNvSpPr txBox="1"/>
          <p:nvPr/>
        </p:nvSpPr>
        <p:spPr>
          <a:xfrm>
            <a:off x="4700337" y="4513980"/>
            <a:ext cx="2167260" cy="547842"/>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Christa Zoufal</a:t>
            </a:r>
            <a:b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Quantum Applications Researcher</a:t>
            </a:r>
            <a:b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IBM Research - Zurich</a:t>
            </a:r>
          </a:p>
        </p:txBody>
      </p:sp>
      <p:sp>
        <p:nvSpPr>
          <p:cNvPr id="9" name="Title">
            <a:extLst>
              <a:ext uri="{FF2B5EF4-FFF2-40B4-BE49-F238E27FC236}">
                <a16:creationId xmlns:a16="http://schemas.microsoft.com/office/drawing/2014/main" id="{103873CC-32E8-1748-8CFC-34A564B6CE02}"/>
              </a:ext>
            </a:extLst>
          </p:cNvPr>
          <p:cNvSpPr txBox="1">
            <a:spLocks/>
          </p:cNvSpPr>
          <p:nvPr/>
        </p:nvSpPr>
        <p:spPr>
          <a:xfrm>
            <a:off x="210312" y="201168"/>
            <a:ext cx="631686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21619"/>
                </a:solidFill>
                <a:effectLst/>
                <a:uLnTx/>
                <a:uFillTx/>
                <a:latin typeface="IBM Plex Sans Light" panose="020B0403050203000203" pitchFamily="34" charset="77"/>
              </a:rPr>
              <a:t>Contribute and earn your badge</a:t>
            </a:r>
          </a:p>
        </p:txBody>
      </p:sp>
      <p:sp>
        <p:nvSpPr>
          <p:cNvPr id="7" name="Rectangle 6">
            <a:extLst>
              <a:ext uri="{FF2B5EF4-FFF2-40B4-BE49-F238E27FC236}">
                <a16:creationId xmlns:a16="http://schemas.microsoft.com/office/drawing/2014/main" id="{8FBA97E2-3AB4-974E-853C-09098AEE6E48}"/>
              </a:ext>
            </a:extLst>
          </p:cNvPr>
          <p:cNvSpPr/>
          <p:nvPr/>
        </p:nvSpPr>
        <p:spPr>
          <a:xfrm>
            <a:off x="290056" y="1525874"/>
            <a:ext cx="5321354" cy="891975"/>
          </a:xfrm>
          <a:prstGeom prst="rect">
            <a:avLst/>
          </a:prstGeom>
        </p:spPr>
        <p:txBody>
          <a:bodyPr wrap="square" lIns="91440" tIns="45720" rIns="91440" bIns="45720" anchor="t">
            <a:spAutoFit/>
          </a:bodyPr>
          <a:lstStyle/>
          <a:p>
            <a:pPr marL="0" marR="0" lvl="0" indent="0" algn="l" defTabSz="685983"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21619"/>
                </a:solidFill>
                <a:effectLst/>
                <a:uLnTx/>
                <a:uFillTx/>
                <a:latin typeface="IBM Plex Sans"/>
                <a:ea typeface="+mn-ea"/>
                <a:cs typeface="+mn-cs"/>
              </a:rPr>
              <a:t>You can earn a badge through your localization contributions to the Qiskit and quantum community .</a:t>
            </a:r>
            <a:endParaRPr kumimoji="0" lang="en-US" sz="1600" b="0" i="0" u="none" strike="noStrike" kern="1200" cap="none" spc="0" normalizeH="0" baseline="0" noProof="0" dirty="0">
              <a:ln>
                <a:noFill/>
              </a:ln>
              <a:solidFill>
                <a:srgbClr val="121619"/>
              </a:solidFill>
              <a:effectLst/>
              <a:uLnTx/>
              <a:uFillTx/>
              <a:latin typeface="IBM Plex Sans"/>
              <a:ea typeface="+mn-lt"/>
              <a:cs typeface="+mn-lt"/>
            </a:endParaRPr>
          </a:p>
        </p:txBody>
      </p:sp>
      <p:sp>
        <p:nvSpPr>
          <p:cNvPr id="15" name="TextBox 14">
            <a:extLst>
              <a:ext uri="{FF2B5EF4-FFF2-40B4-BE49-F238E27FC236}">
                <a16:creationId xmlns:a16="http://schemas.microsoft.com/office/drawing/2014/main" id="{7E95D67F-AB86-824B-943E-27324D7B32FA}"/>
              </a:ext>
            </a:extLst>
          </p:cNvPr>
          <p:cNvSpPr txBox="1"/>
          <p:nvPr/>
        </p:nvSpPr>
        <p:spPr>
          <a:xfrm>
            <a:off x="6927268" y="2275835"/>
            <a:ext cx="1840247" cy="295915"/>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900" b="0" i="1" u="none" strike="noStrike" kern="1200" cap="none" spc="0" normalizeH="0" baseline="0" noProof="0" dirty="0">
                <a:ln>
                  <a:noFill/>
                </a:ln>
                <a:solidFill>
                  <a:srgbClr val="000000">
                    <a:lumMod val="65000"/>
                    <a:lumOff val="35000"/>
                  </a:srgbClr>
                </a:solidFill>
                <a:effectLst/>
                <a:uLnTx/>
                <a:uFillTx/>
                <a:latin typeface="IBM Plex Sans" charset="0"/>
                <a:ea typeface="IBM Plex Sans" charset="0"/>
                <a:cs typeface="IBM Plex Sans" charset="0"/>
              </a:rPr>
              <a:t>Qiskit-Docs Localziation Contributor</a:t>
            </a:r>
            <a:br>
              <a:rPr kumimoji="0" lang="en-JP" sz="900" b="0" i="1" u="none" strike="noStrike" kern="1200" cap="none" spc="0" normalizeH="0" baseline="0" noProof="0" dirty="0">
                <a:ln>
                  <a:noFill/>
                </a:ln>
                <a:solidFill>
                  <a:srgbClr val="000000">
                    <a:lumMod val="65000"/>
                    <a:lumOff val="35000"/>
                  </a:srgbClr>
                </a:solidFill>
                <a:effectLst/>
                <a:uLnTx/>
                <a:uFillTx/>
                <a:latin typeface="IBM Plex Sans" charset="0"/>
                <a:ea typeface="IBM Plex Sans" charset="0"/>
                <a:cs typeface="IBM Plex Sans" charset="0"/>
              </a:rPr>
            </a:br>
            <a:r>
              <a:rPr kumimoji="0" lang="en-JP" sz="900" b="0" i="1" u="none" strike="noStrike" kern="1200" cap="none" spc="0" normalizeH="0" baseline="0" noProof="0" dirty="0">
                <a:ln>
                  <a:noFill/>
                </a:ln>
                <a:solidFill>
                  <a:srgbClr val="000000">
                    <a:lumMod val="65000"/>
                    <a:lumOff val="35000"/>
                  </a:srgbClr>
                </a:solidFill>
                <a:effectLst/>
                <a:uLnTx/>
                <a:uFillTx/>
                <a:latin typeface="IBM Plex Sans" charset="0"/>
                <a:ea typeface="IBM Plex Sans" charset="0"/>
                <a:cs typeface="IBM Plex Sans" charset="0"/>
              </a:rPr>
              <a:t>Platinum Level Badge Image</a:t>
            </a:r>
          </a:p>
        </p:txBody>
      </p:sp>
      <p:pic>
        <p:nvPicPr>
          <p:cNvPr id="1026" name="Picture 2" descr="Qiskit Localization Contributor - Platinum Level Translator - 2021">
            <a:extLst>
              <a:ext uri="{FF2B5EF4-FFF2-40B4-BE49-F238E27FC236}">
                <a16:creationId xmlns:a16="http://schemas.microsoft.com/office/drawing/2014/main" id="{37CA4C72-15E5-9D40-A04B-18493CAC6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597" y="433337"/>
            <a:ext cx="1806586" cy="180658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591B144-A78A-A849-B6A4-7018A8EFDD2F}"/>
              </a:ext>
            </a:extLst>
          </p:cNvPr>
          <p:cNvSpPr/>
          <p:nvPr/>
        </p:nvSpPr>
        <p:spPr>
          <a:xfrm>
            <a:off x="290056" y="2794364"/>
            <a:ext cx="4986032" cy="1753750"/>
          </a:xfrm>
          <a:prstGeom prst="rect">
            <a:avLst/>
          </a:prstGeom>
        </p:spPr>
        <p:txBody>
          <a:bodyPr wrap="square" lIns="91440" tIns="45720" rIns="91440" bIns="45720" anchor="t">
            <a:spAutoFit/>
          </a:bodyPr>
          <a:lstStyle/>
          <a:p>
            <a:pPr marL="0" marR="0" lvl="0" indent="0" algn="l" defTabSz="685983" rtl="0" eaLnBrk="1" fontAlgn="auto" latinLnBrk="0" hangingPunct="1">
              <a:lnSpc>
                <a:spcPct val="2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21619"/>
                </a:solidFill>
                <a:effectLst/>
                <a:uLnTx/>
                <a:uFillTx/>
                <a:latin typeface="IBM Plex Sans"/>
                <a:ea typeface="+mn-ea"/>
                <a:cs typeface="+mn-cs"/>
              </a:rPr>
              <a:t>Bronze Level – 5,000 words translated and/or approved</a:t>
            </a:r>
            <a:br>
              <a:rPr kumimoji="0" lang="en-US" sz="1400" b="0" i="0" u="none" strike="noStrike" kern="1200" cap="none" spc="0" normalizeH="0" baseline="0" noProof="0" dirty="0">
                <a:ln>
                  <a:noFill/>
                </a:ln>
                <a:solidFill>
                  <a:srgbClr val="121619"/>
                </a:solidFill>
                <a:effectLst/>
                <a:uLnTx/>
                <a:uFillTx/>
                <a:latin typeface="IBM Plex Sans"/>
                <a:ea typeface="+mn-ea"/>
                <a:cs typeface="+mn-cs"/>
              </a:rPr>
            </a:br>
            <a:r>
              <a:rPr kumimoji="0" lang="en-US" sz="1400" b="0" i="0" u="none" strike="noStrike" kern="1200" cap="none" spc="0" normalizeH="0" baseline="0" noProof="0" dirty="0">
                <a:ln>
                  <a:noFill/>
                </a:ln>
                <a:solidFill>
                  <a:srgbClr val="121619"/>
                </a:solidFill>
                <a:effectLst/>
                <a:uLnTx/>
                <a:uFillTx/>
                <a:latin typeface="IBM Plex Sans"/>
                <a:ea typeface="+mn-ea"/>
                <a:cs typeface="+mn-cs"/>
              </a:rPr>
              <a:t>Silver Level - 8,000 words translated and/or approved</a:t>
            </a:r>
            <a:br>
              <a:rPr kumimoji="0" lang="en-US" sz="1400" b="0" i="0" u="none" strike="noStrike" kern="1200" cap="none" spc="0" normalizeH="0" baseline="0" noProof="0" dirty="0">
                <a:ln>
                  <a:noFill/>
                </a:ln>
                <a:solidFill>
                  <a:srgbClr val="121619"/>
                </a:solidFill>
                <a:effectLst/>
                <a:uLnTx/>
                <a:uFillTx/>
                <a:latin typeface="IBM Plex Sans"/>
                <a:ea typeface="+mn-ea"/>
                <a:cs typeface="+mn-cs"/>
              </a:rPr>
            </a:br>
            <a:r>
              <a:rPr kumimoji="0" lang="en-US" sz="1400" b="0" i="0" u="none" strike="noStrike" kern="1200" cap="none" spc="0" normalizeH="0" baseline="0" noProof="0" dirty="0">
                <a:ln>
                  <a:noFill/>
                </a:ln>
                <a:solidFill>
                  <a:srgbClr val="121619"/>
                </a:solidFill>
                <a:effectLst/>
                <a:uLnTx/>
                <a:uFillTx/>
                <a:latin typeface="IBM Plex Sans"/>
                <a:ea typeface="+mn-ea"/>
                <a:cs typeface="+mn-cs"/>
              </a:rPr>
              <a:t>Gold Level – 15,000 words translated and/or approved</a:t>
            </a:r>
            <a:br>
              <a:rPr kumimoji="0" lang="en-US" sz="1400" b="0" i="0" u="none" strike="noStrike" kern="1200" cap="none" spc="0" normalizeH="0" baseline="0" noProof="0" dirty="0">
                <a:ln>
                  <a:noFill/>
                </a:ln>
                <a:solidFill>
                  <a:srgbClr val="121619"/>
                </a:solidFill>
                <a:effectLst/>
                <a:uLnTx/>
                <a:uFillTx/>
                <a:latin typeface="IBM Plex Sans"/>
                <a:ea typeface="+mn-ea"/>
                <a:cs typeface="+mn-cs"/>
              </a:rPr>
            </a:br>
            <a:r>
              <a:rPr kumimoji="0" lang="en-US" sz="1400" b="0" i="0" u="none" strike="noStrike" kern="1200" cap="none" spc="0" normalizeH="0" baseline="0" noProof="0" dirty="0">
                <a:ln>
                  <a:noFill/>
                </a:ln>
                <a:solidFill>
                  <a:srgbClr val="121619"/>
                </a:solidFill>
                <a:effectLst/>
                <a:uLnTx/>
                <a:uFillTx/>
                <a:latin typeface="IBM Plex Sans"/>
                <a:ea typeface="+mn-ea"/>
                <a:cs typeface="+mn-cs"/>
              </a:rPr>
              <a:t>Platinum Level – 25,000 words translated and/or approved</a:t>
            </a:r>
          </a:p>
        </p:txBody>
      </p:sp>
      <p:sp>
        <p:nvSpPr>
          <p:cNvPr id="10" name="TextBox 9">
            <a:extLst>
              <a:ext uri="{FF2B5EF4-FFF2-40B4-BE49-F238E27FC236}">
                <a16:creationId xmlns:a16="http://schemas.microsoft.com/office/drawing/2014/main" id="{F3E93D47-0D15-9B41-A696-AF62B4B12D59}"/>
              </a:ext>
            </a:extLst>
          </p:cNvPr>
          <p:cNvSpPr txBox="1"/>
          <p:nvPr/>
        </p:nvSpPr>
        <p:spPr>
          <a:xfrm>
            <a:off x="363208" y="1127140"/>
            <a:ext cx="3318216" cy="318998"/>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US" sz="2000" b="1" i="0" u="none" strike="noStrike" kern="1200" cap="none" spc="0" normalizeH="0" baseline="0" noProof="0" dirty="0">
                <a:ln>
                  <a:noFill/>
                </a:ln>
                <a:solidFill>
                  <a:srgbClr val="30135E">
                    <a:lumMod val="60000"/>
                    <a:lumOff val="40000"/>
                  </a:srgbClr>
                </a:solidFill>
                <a:effectLst/>
                <a:uLnTx/>
                <a:uFillTx/>
                <a:latin typeface="IBM Plex Sans" charset="0"/>
                <a:ea typeface="IBM Plex Sans" charset="0"/>
                <a:cs typeface="IBM Plex Sans" charset="0"/>
              </a:rPr>
              <a:t>https://</a:t>
            </a:r>
            <a:r>
              <a:rPr kumimoji="0" lang="en-US" sz="2000" b="1" i="0" u="none" strike="noStrike" kern="1200" cap="none" spc="0" normalizeH="0" baseline="0" noProof="0" dirty="0" err="1">
                <a:ln>
                  <a:noFill/>
                </a:ln>
                <a:solidFill>
                  <a:srgbClr val="30135E">
                    <a:lumMod val="60000"/>
                    <a:lumOff val="40000"/>
                  </a:srgbClr>
                </a:solidFill>
                <a:effectLst/>
                <a:uLnTx/>
                <a:uFillTx/>
                <a:latin typeface="IBM Plex Sans" charset="0"/>
                <a:ea typeface="IBM Plex Sans" charset="0"/>
                <a:cs typeface="IBM Plex Sans" charset="0"/>
              </a:rPr>
              <a:t>ibm.biz</a:t>
            </a:r>
            <a:r>
              <a:rPr kumimoji="0" lang="en-US" sz="2000" b="1" i="0" u="none" strike="noStrike" kern="1200" cap="none" spc="0" normalizeH="0" baseline="0" noProof="0" dirty="0">
                <a:ln>
                  <a:noFill/>
                </a:ln>
                <a:solidFill>
                  <a:srgbClr val="30135E">
                    <a:lumMod val="60000"/>
                    <a:lumOff val="40000"/>
                  </a:srgbClr>
                </a:solidFill>
                <a:effectLst/>
                <a:uLnTx/>
                <a:uFillTx/>
                <a:latin typeface="IBM Plex Sans" charset="0"/>
                <a:ea typeface="IBM Plex Sans" charset="0"/>
                <a:cs typeface="IBM Plex Sans" charset="0"/>
              </a:rPr>
              <a:t>/</a:t>
            </a:r>
            <a:r>
              <a:rPr kumimoji="0" lang="en-US" sz="2000" b="1" i="0" u="none" strike="noStrike" kern="1200" cap="none" spc="0" normalizeH="0" baseline="0" noProof="0" dirty="0" err="1">
                <a:ln>
                  <a:noFill/>
                </a:ln>
                <a:solidFill>
                  <a:srgbClr val="30135E">
                    <a:lumMod val="60000"/>
                    <a:lumOff val="40000"/>
                  </a:srgbClr>
                </a:solidFill>
                <a:effectLst/>
                <a:uLnTx/>
                <a:uFillTx/>
                <a:latin typeface="IBM Plex Sans" charset="0"/>
                <a:ea typeface="IBM Plex Sans" charset="0"/>
                <a:cs typeface="IBM Plex Sans" charset="0"/>
              </a:rPr>
              <a:t>qiskit</a:t>
            </a:r>
            <a:r>
              <a:rPr kumimoji="0" lang="en-US" sz="2000" b="1" i="0" u="none" strike="noStrike" kern="1200" cap="none" spc="0" normalizeH="0" baseline="0" noProof="0" dirty="0">
                <a:ln>
                  <a:noFill/>
                </a:ln>
                <a:solidFill>
                  <a:srgbClr val="30135E">
                    <a:lumMod val="60000"/>
                    <a:lumOff val="40000"/>
                  </a:srgbClr>
                </a:solidFill>
                <a:effectLst/>
                <a:uLnTx/>
                <a:uFillTx/>
                <a:latin typeface="IBM Plex Sans" charset="0"/>
                <a:ea typeface="IBM Plex Sans" charset="0"/>
                <a:cs typeface="IBM Plex Sans" charset="0"/>
              </a:rPr>
              <a:t>-docs</a:t>
            </a:r>
            <a:endParaRPr kumimoji="0" lang="en-JP" sz="2000" b="1" i="0" u="none" strike="noStrike" kern="1200" cap="none" spc="0" normalizeH="0" baseline="0" noProof="0" dirty="0" err="1">
              <a:ln>
                <a:noFill/>
              </a:ln>
              <a:solidFill>
                <a:srgbClr val="30135E">
                  <a:lumMod val="60000"/>
                  <a:lumOff val="40000"/>
                </a:srgbClr>
              </a:solidFill>
              <a:effectLst/>
              <a:uLnTx/>
              <a:uFillTx/>
              <a:latin typeface="IBM Plex Sans" charset="0"/>
              <a:ea typeface="IBM Plex Sans" charset="0"/>
              <a:cs typeface="IBM Plex Sans" charset="0"/>
            </a:endParaRPr>
          </a:p>
        </p:txBody>
      </p:sp>
      <p:sp>
        <p:nvSpPr>
          <p:cNvPr id="11" name="TextBox 10">
            <a:extLst>
              <a:ext uri="{FF2B5EF4-FFF2-40B4-BE49-F238E27FC236}">
                <a16:creationId xmlns:a16="http://schemas.microsoft.com/office/drawing/2014/main" id="{F99FAEF2-C2AA-3A4B-8E09-D4FB3F86270B}"/>
              </a:ext>
            </a:extLst>
          </p:cNvPr>
          <p:cNvSpPr txBox="1"/>
          <p:nvPr/>
        </p:nvSpPr>
        <p:spPr>
          <a:xfrm>
            <a:off x="363208" y="753482"/>
            <a:ext cx="1570943" cy="318998"/>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2000" b="1" i="0" u="none" strike="noStrike" kern="1200" cap="none" spc="0" normalizeH="0" baseline="0" noProof="0" dirty="0">
                <a:ln>
                  <a:noFill/>
                </a:ln>
                <a:solidFill>
                  <a:srgbClr val="30135E">
                    <a:lumMod val="60000"/>
                    <a:lumOff val="40000"/>
                  </a:srgbClr>
                </a:solidFill>
                <a:effectLst/>
                <a:uLnTx/>
                <a:uFillTx/>
                <a:latin typeface="IBM Plex Sans" charset="0"/>
                <a:ea typeface="IBM Plex Sans" charset="0"/>
                <a:cs typeface="IBM Plex Sans" charset="0"/>
              </a:rPr>
              <a:t>Apply Here↓</a:t>
            </a:r>
          </a:p>
        </p:txBody>
      </p:sp>
    </p:spTree>
    <p:extLst>
      <p:ext uri="{BB962C8B-B14F-4D97-AF65-F5344CB8AC3E}">
        <p14:creationId xmlns:p14="http://schemas.microsoft.com/office/powerpoint/2010/main" val="2391175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3FD2CB-796B-AE44-AE91-F3AD4293B9CC}"/>
              </a:ext>
            </a:extLst>
          </p:cNvPr>
          <p:cNvSpPr txBox="1"/>
          <p:nvPr/>
        </p:nvSpPr>
        <p:spPr>
          <a:xfrm>
            <a:off x="589719" y="1519154"/>
            <a:ext cx="4110618" cy="2105192"/>
          </a:xfrm>
          <a:prstGeom prst="rect">
            <a:avLst/>
          </a:prstGeom>
          <a:noFill/>
        </p:spPr>
        <p:txBody>
          <a:bodyPr wrap="square" lIns="0" tIns="0" rIns="0" bIns="0" rtlCol="0" anchor="t">
            <a:spAutoFit/>
          </a:bodyPr>
          <a:lstStyle/>
          <a:p>
            <a:pPr marL="0" marR="0" lvl="0" indent="0" algn="l" defTabSz="914400" rtl="0" eaLnBrk="1" fontAlgn="base" latinLnBrk="0" hangingPunct="1">
              <a:lnSpc>
                <a:spcPct val="90000"/>
              </a:lnSpc>
              <a:spcBef>
                <a:spcPts val="1100"/>
              </a:spcBef>
              <a:spcAft>
                <a:spcPct val="0"/>
              </a:spcAft>
              <a:buClr>
                <a:srgbClr val="161616"/>
              </a:buClr>
              <a:buSzPct val="90000"/>
              <a:buFontTx/>
              <a:buNone/>
              <a:tabLst/>
              <a:defRPr/>
            </a:pPr>
            <a:r>
              <a:rPr kumimoji="0" lang="en-US" sz="4000" b="0" i="0" u="none" strike="noStrike" kern="0" cap="none" spc="0" normalizeH="0" baseline="0" noProof="0" dirty="0">
                <a:ln>
                  <a:noFill/>
                </a:ln>
                <a:solidFill>
                  <a:srgbClr val="8A3FFC"/>
                </a:solidFill>
                <a:effectLst/>
                <a:uLnTx/>
                <a:uFillTx/>
                <a:latin typeface="IBM Plex Sans SemiBold" panose="020B0503050203000203" pitchFamily="34" charset="77"/>
                <a:ea typeface="+mn-ea"/>
                <a:cs typeface="+mn-cs"/>
              </a:rPr>
              <a:t>76% </a:t>
            </a:r>
            <a:br>
              <a:rPr kumimoji="0" lang="en-US" sz="4000" b="0" i="0" u="none" strike="noStrike" kern="0" cap="none" spc="0" normalizeH="0" baseline="0" noProof="0" dirty="0">
                <a:ln>
                  <a:noFill/>
                </a:ln>
                <a:solidFill>
                  <a:srgbClr val="8A3FFC"/>
                </a:solidFill>
                <a:effectLst/>
                <a:uLnTx/>
                <a:uFillTx/>
                <a:latin typeface="IBM Plex Sans SemiBold" panose="020B0503050203000203" pitchFamily="34" charset="77"/>
                <a:ea typeface="+mn-ea"/>
                <a:cs typeface="+mn-cs"/>
              </a:rPr>
            </a:br>
            <a:r>
              <a:rPr kumimoji="0" lang="en-US" sz="2800" b="0" i="0" u="none" strike="noStrike" kern="0" cap="none" spc="0" normalizeH="0" baseline="0" noProof="0" dirty="0">
                <a:ln>
                  <a:noFill/>
                </a:ln>
                <a:solidFill>
                  <a:srgbClr val="8A3FFC"/>
                </a:solidFill>
                <a:effectLst/>
                <a:uLnTx/>
                <a:uFillTx/>
                <a:latin typeface="IBM Plex Sans SemiBold" panose="020B0503050203000203" pitchFamily="34" charset="77"/>
                <a:ea typeface="+mn-ea"/>
                <a:cs typeface="+mn-cs"/>
              </a:rPr>
              <a:t>of internet users prefer to read product information in their native language. </a:t>
            </a:r>
            <a:endParaRPr kumimoji="0" lang="en-US" sz="4000" b="0" i="0" u="none" strike="noStrike" kern="0" cap="none" spc="0" normalizeH="0" baseline="0" noProof="0" dirty="0">
              <a:ln>
                <a:noFill/>
              </a:ln>
              <a:solidFill>
                <a:srgbClr val="8A3FFC"/>
              </a:solidFill>
              <a:effectLst/>
              <a:uLnTx/>
              <a:uFillTx/>
              <a:latin typeface="IBM Plex Sans SemiBold" panose="020B0503050203000203" pitchFamily="34" charset="77"/>
              <a:ea typeface="+mn-ea"/>
              <a:cs typeface="+mn-cs"/>
            </a:endParaRPr>
          </a:p>
        </p:txBody>
      </p:sp>
      <p:sp>
        <p:nvSpPr>
          <p:cNvPr id="4" name="TextBox 3">
            <a:extLst>
              <a:ext uri="{FF2B5EF4-FFF2-40B4-BE49-F238E27FC236}">
                <a16:creationId xmlns:a16="http://schemas.microsoft.com/office/drawing/2014/main" id="{09A88D85-1C35-F846-8372-F34647A125CB}"/>
              </a:ext>
            </a:extLst>
          </p:cNvPr>
          <p:cNvSpPr txBox="1"/>
          <p:nvPr/>
        </p:nvSpPr>
        <p:spPr>
          <a:xfrm>
            <a:off x="4700337" y="4513980"/>
            <a:ext cx="2167260" cy="547842"/>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Christa Zoufal</a:t>
            </a:r>
            <a:b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Quantum Applications Researcher</a:t>
            </a:r>
            <a:b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IBM Research - Zurich</a:t>
            </a:r>
          </a:p>
        </p:txBody>
      </p:sp>
      <p:sp>
        <p:nvSpPr>
          <p:cNvPr id="9" name="Title">
            <a:extLst>
              <a:ext uri="{FF2B5EF4-FFF2-40B4-BE49-F238E27FC236}">
                <a16:creationId xmlns:a16="http://schemas.microsoft.com/office/drawing/2014/main" id="{103873CC-32E8-1748-8CFC-34A564B6CE02}"/>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21619"/>
                </a:solidFill>
                <a:effectLst/>
                <a:uLnTx/>
                <a:uFillTx/>
                <a:latin typeface="IBM Plex Sans Light" panose="020B0403050203000203" pitchFamily="34" charset="77"/>
              </a:rPr>
              <a:t>Why Localization?</a:t>
            </a:r>
          </a:p>
        </p:txBody>
      </p:sp>
      <p:pic>
        <p:nvPicPr>
          <p:cNvPr id="10" name="Picture 9" descr="A group working with Qiskit">
            <a:extLst>
              <a:ext uri="{FF2B5EF4-FFF2-40B4-BE49-F238E27FC236}">
                <a16:creationId xmlns:a16="http://schemas.microsoft.com/office/drawing/2014/main" id="{8FBD46DD-FC57-C74B-B752-960CEC3DC593}"/>
              </a:ext>
            </a:extLst>
          </p:cNvPr>
          <p:cNvPicPr>
            <a:picLocks noChangeAspect="1"/>
          </p:cNvPicPr>
          <p:nvPr/>
        </p:nvPicPr>
        <p:blipFill>
          <a:blip r:embed="rId3"/>
          <a:stretch>
            <a:fillRect/>
          </a:stretch>
        </p:blipFill>
        <p:spPr>
          <a:xfrm>
            <a:off x="4336064" y="1293408"/>
            <a:ext cx="4005239" cy="2933003"/>
          </a:xfrm>
          <a:prstGeom prst="rect">
            <a:avLst/>
          </a:prstGeom>
        </p:spPr>
      </p:pic>
      <p:sp>
        <p:nvSpPr>
          <p:cNvPr id="11" name="TextBox 10">
            <a:extLst>
              <a:ext uri="{FF2B5EF4-FFF2-40B4-BE49-F238E27FC236}">
                <a16:creationId xmlns:a16="http://schemas.microsoft.com/office/drawing/2014/main" id="{35FC878C-1901-164C-916D-69676C6CB1AC}"/>
              </a:ext>
            </a:extLst>
          </p:cNvPr>
          <p:cNvSpPr txBox="1"/>
          <p:nvPr/>
        </p:nvSpPr>
        <p:spPr>
          <a:xfrm>
            <a:off x="5548210" y="4638976"/>
            <a:ext cx="3036106" cy="191399"/>
          </a:xfrm>
          <a:prstGeom prst="rect">
            <a:avLst/>
          </a:prstGeom>
          <a:noFill/>
        </p:spPr>
        <p:txBody>
          <a:bodyPr wrap="square" lIns="0" tIns="0" rIns="0" bIns="0" rtlCol="0">
            <a:spAutoFit/>
          </a:bodyPr>
          <a:lstStyle/>
          <a:p>
            <a:pPr marL="0" marR="0" lvl="0" indent="0" algn="r" defTabSz="685966" rtl="0" eaLnBrk="1" fontAlgn="auto" latinLnBrk="0" hangingPunct="1">
              <a:lnSpc>
                <a:spcPct val="11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697077"/>
                </a:solidFill>
                <a:effectLst/>
                <a:uLnTx/>
                <a:uFillTx/>
                <a:latin typeface="IBM Plex Sans"/>
                <a:ea typeface="IBM Plex Sans" charset="0"/>
                <a:cs typeface="IBM Plex Sans" charset="0"/>
              </a:rPr>
              <a:t>Data Source: </a:t>
            </a:r>
            <a:r>
              <a:rPr kumimoji="0" lang="en-US" sz="1200" b="0" i="1" u="none" strike="noStrike" kern="1200" cap="none" spc="0" normalizeH="0" baseline="0" noProof="0" dirty="0">
                <a:ln>
                  <a:noFill/>
                </a:ln>
                <a:solidFill>
                  <a:srgbClr val="697077"/>
                </a:solidFill>
                <a:effectLst/>
                <a:uLnTx/>
                <a:uFillTx/>
                <a:latin typeface="IBM Plex Sans"/>
                <a:ea typeface="IBM Plex Sans" charset="0"/>
                <a:cs typeface="IBM Plex Sans" charset="0"/>
                <a:hlinkClick r:id="rId4"/>
              </a:rPr>
              <a:t>CSA Research</a:t>
            </a:r>
            <a:endParaRPr kumimoji="0" lang="en-US" sz="1200" b="0" i="1" u="none" strike="noStrike" kern="1200" cap="none" spc="0" normalizeH="0" baseline="0" noProof="0" dirty="0">
              <a:ln>
                <a:noFill/>
              </a:ln>
              <a:solidFill>
                <a:srgbClr val="697077"/>
              </a:solidFill>
              <a:effectLst/>
              <a:uLnTx/>
              <a:uFillTx/>
              <a:latin typeface="IBM Plex Sans"/>
              <a:ea typeface="IBM Plex Sans" charset="0"/>
              <a:cs typeface="IBM Plex Sans" charset="0"/>
            </a:endParaRPr>
          </a:p>
        </p:txBody>
      </p:sp>
    </p:spTree>
    <p:extLst>
      <p:ext uri="{BB962C8B-B14F-4D97-AF65-F5344CB8AC3E}">
        <p14:creationId xmlns:p14="http://schemas.microsoft.com/office/powerpoint/2010/main" val="3132925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68F3F83B-5D94-A344-B142-0079F309AC51}"/>
              </a:ext>
            </a:extLst>
          </p:cNvPr>
          <p:cNvSpPr txBox="1">
            <a:spLocks/>
          </p:cNvSpPr>
          <p:nvPr/>
        </p:nvSpPr>
        <p:spPr>
          <a:xfrm>
            <a:off x="264796" y="1906759"/>
            <a:ext cx="4730424" cy="1899872"/>
          </a:xfrm>
          <a:prstGeom prst="rect">
            <a:avLst/>
          </a:prstGeom>
        </p:spPr>
        <p:txBody>
          <a:bodyPr vert="horz" lIns="0" tIns="0" rIns="0" bIns="0" rtlCol="0" anchor="t">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0" indent="0" algn="l" rtl="0" eaLnBrk="1" fontAlgn="base" hangingPunct="1">
              <a:lnSpc>
                <a:spcPct val="110000"/>
              </a:lnSpc>
              <a:spcBef>
                <a:spcPts val="1467"/>
              </a:spcBef>
              <a:spcAft>
                <a:spcPct val="0"/>
              </a:spcAft>
              <a:buClr>
                <a:schemeClr val="bg1"/>
              </a:buClr>
              <a:buSzPct val="80000"/>
              <a:buFont typeface="System Font Regular"/>
              <a:buNone/>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None/>
              <a:tabLst/>
              <a:defRPr/>
            </a:pPr>
            <a:r>
              <a:rPr kumimoji="0" lang="en-US" sz="1050" b="0" i="0" u="none" strike="noStrike" kern="1200" cap="none" spc="0" normalizeH="0" baseline="0" noProof="0" dirty="0">
                <a:ln>
                  <a:noFill/>
                </a:ln>
                <a:solidFill>
                  <a:srgbClr val="121619"/>
                </a:solidFill>
                <a:effectLst/>
                <a:uLnTx/>
                <a:uFillTx/>
                <a:latin typeface="IBM Plex Sans"/>
              </a:rPr>
              <a:t>In our collective mission to continue to promote and encourage an inclusive and welcoming global quantum community, </a:t>
            </a:r>
            <a:r>
              <a:rPr kumimoji="0" lang="en-US" sz="1050" b="1" i="0" u="none" strike="noStrike" kern="1200" cap="none" spc="0" normalizeH="0" baseline="0" noProof="0" dirty="0">
                <a:ln>
                  <a:noFill/>
                </a:ln>
                <a:solidFill>
                  <a:srgbClr val="121619"/>
                </a:solidFill>
                <a:effectLst/>
                <a:uLnTx/>
                <a:uFillTx/>
                <a:latin typeface="IBM Plex Sans"/>
              </a:rPr>
              <a:t>The IBM Quantum Community Code of Conduct </a:t>
            </a:r>
            <a:r>
              <a:rPr kumimoji="0" lang="en-US" sz="1050" b="0" i="0" u="none" strike="noStrike" kern="1200" cap="none" spc="0" normalizeH="0" baseline="0" noProof="0" dirty="0">
                <a:ln>
                  <a:noFill/>
                </a:ln>
                <a:solidFill>
                  <a:srgbClr val="121619"/>
                </a:solidFill>
                <a:effectLst/>
                <a:uLnTx/>
                <a:uFillTx/>
                <a:latin typeface="IBM Plex Sans"/>
              </a:rPr>
              <a:t>is available for download and review</a:t>
            </a:r>
            <a:r>
              <a:rPr kumimoji="0" lang="en-US" sz="1050" b="1" i="0" u="none" strike="noStrike" kern="1200" cap="none" spc="0" normalizeH="0" baseline="0" noProof="0" dirty="0">
                <a:ln>
                  <a:noFill/>
                </a:ln>
                <a:solidFill>
                  <a:srgbClr val="121619"/>
                </a:solidFill>
                <a:effectLst/>
                <a:uLnTx/>
                <a:uFillTx/>
                <a:latin typeface="IBM Plex Sans"/>
              </a:rPr>
              <a:t> </a:t>
            </a:r>
            <a:r>
              <a:rPr kumimoji="0" lang="en-US" sz="1050" b="1" i="0" u="none" strike="noStrike" kern="1200" cap="none" spc="0" normalizeH="0" baseline="0" noProof="0" dirty="0">
                <a:ln>
                  <a:noFill/>
                </a:ln>
                <a:solidFill>
                  <a:srgbClr val="8A3FFC"/>
                </a:solidFill>
                <a:effectLst/>
                <a:uLnTx/>
                <a:uFillTx/>
                <a:latin typeface="IBM Plex Sans"/>
                <a:hlinkClick r:id="rId2">
                  <a:extLst>
                    <a:ext uri="{A12FA001-AC4F-418D-AE19-62706E023703}">
                      <ahyp:hlinkClr xmlns:ahyp="http://schemas.microsoft.com/office/drawing/2018/hyperlinkcolor" val="tx"/>
                    </a:ext>
                  </a:extLst>
                </a:hlinkClick>
              </a:rPr>
              <a:t>here</a:t>
            </a:r>
            <a:r>
              <a:rPr kumimoji="0" lang="en-US" sz="1050" b="0" i="0" u="none" strike="noStrike" kern="1200" cap="none" spc="0" normalizeH="0" baseline="0" noProof="0" dirty="0">
                <a:ln>
                  <a:noFill/>
                </a:ln>
                <a:solidFill>
                  <a:srgbClr val="121619"/>
                </a:solidFill>
                <a:effectLst/>
                <a:uLnTx/>
                <a:uFillTx/>
                <a:latin typeface="IBM Plex Sans"/>
              </a:rPr>
              <a:t>.</a:t>
            </a:r>
            <a:br>
              <a:rPr kumimoji="0" lang="en-US" sz="1050" b="0" i="0" u="none" strike="noStrike" kern="1200" cap="none" spc="0" normalizeH="0" baseline="0" noProof="0" dirty="0">
                <a:ln>
                  <a:noFill/>
                </a:ln>
                <a:solidFill>
                  <a:srgbClr val="000000"/>
                </a:solidFill>
                <a:effectLst/>
                <a:uLnTx/>
                <a:uFillTx/>
                <a:latin typeface="IBM Plex Sans" panose="020B0503050203000203" pitchFamily="34" charset="0"/>
              </a:rPr>
            </a:br>
            <a:br>
              <a:rPr kumimoji="0" lang="en-US" sz="1050" b="0" i="0" u="none" strike="noStrike" kern="1200" cap="none" spc="0" normalizeH="0" baseline="0" noProof="0" dirty="0">
                <a:ln>
                  <a:noFill/>
                </a:ln>
                <a:solidFill>
                  <a:srgbClr val="000000"/>
                </a:solidFill>
                <a:effectLst/>
                <a:uLnTx/>
                <a:uFillTx/>
                <a:latin typeface="IBM Plex Sans" panose="020B0503050203000203" pitchFamily="34" charset="0"/>
              </a:rPr>
            </a:br>
            <a:r>
              <a:rPr kumimoji="0" lang="en-US" sz="1050" b="0" i="0" u="none" strike="noStrike" kern="1200" cap="none" spc="0" normalizeH="0" baseline="0" noProof="0" dirty="0">
                <a:ln>
                  <a:noFill/>
                </a:ln>
                <a:solidFill>
                  <a:srgbClr val="121619"/>
                </a:solidFill>
                <a:effectLst/>
                <a:uLnTx/>
                <a:uFillTx/>
                <a:latin typeface="IBM Plex Sans"/>
              </a:rPr>
              <a:t>We appreciate everyone's support in this mission and ask that any observed code of conduct violations or inappropriate behavior be reported</a:t>
            </a:r>
            <a:r>
              <a:rPr kumimoji="0" lang="en-US" sz="1050" b="1" i="0" u="none" strike="noStrike" kern="1200" cap="none" spc="0" normalizeH="0" baseline="0" noProof="0" dirty="0">
                <a:ln>
                  <a:noFill/>
                </a:ln>
                <a:solidFill>
                  <a:srgbClr val="121619"/>
                </a:solidFill>
                <a:effectLst/>
                <a:uLnTx/>
                <a:uFillTx/>
                <a:latin typeface="IBM Plex Sans"/>
              </a:rPr>
              <a:t> </a:t>
            </a:r>
            <a:r>
              <a:rPr kumimoji="0" lang="en-US" sz="1050" b="1" i="0" u="none" strike="noStrike" kern="1200" cap="none" spc="0" normalizeH="0" baseline="0" noProof="0" dirty="0">
                <a:ln>
                  <a:noFill/>
                </a:ln>
                <a:solidFill>
                  <a:srgbClr val="8A3FFC"/>
                </a:solidFill>
                <a:effectLst/>
                <a:uLnTx/>
                <a:uFillTx/>
                <a:latin typeface="IBM Plex Sans"/>
                <a:hlinkClick r:id="rId3">
                  <a:extLst>
                    <a:ext uri="{A12FA001-AC4F-418D-AE19-62706E023703}">
                      <ahyp:hlinkClr xmlns:ahyp="http://schemas.microsoft.com/office/drawing/2018/hyperlinkcolor" val="tx"/>
                    </a:ext>
                  </a:extLst>
                </a:hlinkClick>
              </a:rPr>
              <a:t>here</a:t>
            </a:r>
            <a:r>
              <a:rPr kumimoji="0" lang="en-US" sz="1050" b="0" i="0" u="none" strike="noStrike" kern="1200" cap="none" spc="0" normalizeH="0" baseline="0" noProof="0" dirty="0">
                <a:ln>
                  <a:noFill/>
                </a:ln>
                <a:solidFill>
                  <a:srgbClr val="121619"/>
                </a:solidFill>
                <a:effectLst/>
                <a:uLnTx/>
                <a:uFillTx/>
                <a:latin typeface="IBM Plex Sans"/>
              </a:rPr>
              <a:t>.</a:t>
            </a:r>
            <a:endParaRPr kumimoji="0" lang="en-US" sz="1050" b="0" i="0" u="none" strike="noStrike" kern="0" cap="none" spc="0" normalizeH="0" baseline="0" noProof="0" dirty="0">
              <a:ln>
                <a:noFill/>
              </a:ln>
              <a:solidFill>
                <a:srgbClr val="121619"/>
              </a:solidFill>
              <a:effectLst/>
              <a:uLnTx/>
              <a:uFillTx/>
              <a:latin typeface="IBM Plex Sans"/>
            </a:endParaRPr>
          </a:p>
        </p:txBody>
      </p:sp>
      <p:grpSp>
        <p:nvGrpSpPr>
          <p:cNvPr id="2" name="Group 1">
            <a:extLst>
              <a:ext uri="{FF2B5EF4-FFF2-40B4-BE49-F238E27FC236}">
                <a16:creationId xmlns:a16="http://schemas.microsoft.com/office/drawing/2014/main" id="{17C35A52-0772-5040-9506-F22728CC3504}"/>
              </a:ext>
            </a:extLst>
          </p:cNvPr>
          <p:cNvGrpSpPr/>
          <p:nvPr/>
        </p:nvGrpSpPr>
        <p:grpSpPr>
          <a:xfrm>
            <a:off x="217541" y="3806631"/>
            <a:ext cx="2627103" cy="541041"/>
            <a:chOff x="290055" y="5141707"/>
            <a:chExt cx="3502804" cy="721388"/>
          </a:xfrm>
        </p:grpSpPr>
        <p:sp>
          <p:nvSpPr>
            <p:cNvPr id="11" name="Rectangle 10">
              <a:extLst>
                <a:ext uri="{FF2B5EF4-FFF2-40B4-BE49-F238E27FC236}">
                  <a16:creationId xmlns:a16="http://schemas.microsoft.com/office/drawing/2014/main" id="{0D64BCAE-656A-4306-B501-CEBF1F50571D}"/>
                </a:ext>
              </a:extLst>
            </p:cNvPr>
            <p:cNvSpPr/>
            <p:nvPr/>
          </p:nvSpPr>
          <p:spPr bwMode="auto">
            <a:xfrm>
              <a:off x="353061" y="5141707"/>
              <a:ext cx="3439798" cy="721388"/>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121619"/>
                </a:solidFill>
                <a:effectLst/>
                <a:uLnTx/>
                <a:uFillTx/>
                <a:latin typeface="IBM Plex Sans Medium" panose="020B0503050203000203" pitchFamily="34" charset="0"/>
                <a:ea typeface="+mn-ea"/>
                <a:cs typeface="+mn-cs"/>
              </a:endParaRPr>
            </a:p>
          </p:txBody>
        </p:sp>
        <p:sp>
          <p:nvSpPr>
            <p:cNvPr id="22" name="Rectangle 21">
              <a:extLst>
                <a:ext uri="{FF2B5EF4-FFF2-40B4-BE49-F238E27FC236}">
                  <a16:creationId xmlns:a16="http://schemas.microsoft.com/office/drawing/2014/main" id="{BAA5F0B7-A55A-BD4C-A6C6-BA3DB25D58F1}"/>
                </a:ext>
              </a:extLst>
            </p:cNvPr>
            <p:cNvSpPr/>
            <p:nvPr/>
          </p:nvSpPr>
          <p:spPr>
            <a:xfrm>
              <a:off x="290055" y="5333124"/>
              <a:ext cx="3417683" cy="369332"/>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Medium" panose="020B0503050203000203" pitchFamily="34" charset="0"/>
                  <a:ea typeface="+mn-ea"/>
                  <a:cs typeface="+mn-cs"/>
                </a:rPr>
                <a:t>[ </a:t>
              </a:r>
              <a:r>
                <a:rPr kumimoji="0" lang="en-US" sz="1200" b="0" i="0" u="none" strike="noStrike" kern="0" cap="none" spc="0" normalizeH="0" baseline="0" noProof="0" dirty="0">
                  <a:ln>
                    <a:noFill/>
                  </a:ln>
                  <a:solidFill>
                    <a:srgbClr val="FFFFFF"/>
                  </a:solidFill>
                  <a:effectLst/>
                  <a:uLnTx/>
                  <a:uFillTx/>
                  <a:latin typeface="IBM Plex Sans Medium" panose="020B0503050203000203" pitchFamily="34" charset="0"/>
                  <a:ea typeface="+mn-ea"/>
                  <a:cs typeface="+mn-cs"/>
                  <a:hlinkClick r:id="rId2">
                    <a:extLst>
                      <a:ext uri="{A12FA001-AC4F-418D-AE19-62706E023703}">
                        <ahyp:hlinkClr xmlns:ahyp="http://schemas.microsoft.com/office/drawing/2018/hyperlinkcolor" val="tx"/>
                      </a:ext>
                    </a:extLst>
                  </a:hlinkClick>
                </a:rPr>
                <a:t>Read Code of Conduct</a:t>
              </a:r>
              <a:r>
                <a:rPr kumimoji="0" lang="en-US" sz="1200" b="0" i="0" u="none" strike="noStrike" kern="0" cap="none" spc="0" normalizeH="0" baseline="0" noProof="0" dirty="0">
                  <a:ln>
                    <a:noFill/>
                  </a:ln>
                  <a:solidFill>
                    <a:srgbClr val="FFFFFF"/>
                  </a:solidFill>
                  <a:effectLst/>
                  <a:uLnTx/>
                  <a:uFillTx/>
                  <a:latin typeface="IBM Plex Sans Medium" panose="020B0503050203000203" pitchFamily="34" charset="0"/>
                  <a:ea typeface="+mn-ea"/>
                  <a:cs typeface="+mn-cs"/>
                </a:rPr>
                <a:t> ]</a:t>
              </a:r>
            </a:p>
          </p:txBody>
        </p:sp>
      </p:grpSp>
      <p:sp>
        <p:nvSpPr>
          <p:cNvPr id="7" name="TextBox 6">
            <a:extLst>
              <a:ext uri="{FF2B5EF4-FFF2-40B4-BE49-F238E27FC236}">
                <a16:creationId xmlns:a16="http://schemas.microsoft.com/office/drawing/2014/main" id="{32DCD8AA-2912-0942-9CB0-BCE52C89EAAD}"/>
              </a:ext>
            </a:extLst>
          </p:cNvPr>
          <p:cNvSpPr txBox="1"/>
          <p:nvPr/>
        </p:nvSpPr>
        <p:spPr>
          <a:xfrm>
            <a:off x="217541" y="231061"/>
            <a:ext cx="5797110" cy="1084977"/>
          </a:xfrm>
          <a:prstGeom prst="rect">
            <a:avLst/>
          </a:prstGeom>
          <a:noFill/>
        </p:spPr>
        <p:txBody>
          <a:bodyPr wrap="square" lIns="0" tIns="0" rIns="0" bIns="0" rtlCol="0" anchor="t">
            <a:spAutoFit/>
          </a:bodyPr>
          <a:lstStyle/>
          <a:p>
            <a:pPr marL="0" marR="0" lvl="0" indent="0" algn="l" defTabSz="685983" rtl="0" eaLnBrk="1" fontAlgn="auto" latinLnBrk="0" hangingPunct="1">
              <a:lnSpc>
                <a:spcPct val="110000"/>
              </a:lnSpc>
              <a:spcBef>
                <a:spcPts val="825"/>
              </a:spcBef>
              <a:spcAft>
                <a:spcPts val="0"/>
              </a:spcAft>
              <a:buClrTx/>
              <a:buSzTx/>
              <a:buFontTx/>
              <a:buNone/>
              <a:tabLst/>
              <a:defRPr/>
            </a:pPr>
            <a:r>
              <a:rPr kumimoji="0" lang="en-US" sz="3300" b="1" i="0" u="none" strike="noStrike" kern="1200" cap="none" spc="0" normalizeH="0" baseline="0" noProof="0" dirty="0">
                <a:ln>
                  <a:noFill/>
                </a:ln>
                <a:solidFill>
                  <a:srgbClr val="8A3FFC"/>
                </a:solidFill>
                <a:effectLst/>
                <a:uLnTx/>
                <a:uFillTx/>
                <a:latin typeface="IBM Plex Sans Light"/>
                <a:ea typeface="+mn-ea"/>
                <a:cs typeface="+mn-cs"/>
              </a:rPr>
              <a:t>IBM Quantum Community Code of Conduct</a:t>
            </a:r>
          </a:p>
        </p:txBody>
      </p:sp>
      <p:sp>
        <p:nvSpPr>
          <p:cNvPr id="6" name="TextBox 5">
            <a:extLst>
              <a:ext uri="{FF2B5EF4-FFF2-40B4-BE49-F238E27FC236}">
                <a16:creationId xmlns:a16="http://schemas.microsoft.com/office/drawing/2014/main" id="{D46283E4-8F02-425D-8CD0-59DFEF240563}"/>
              </a:ext>
            </a:extLst>
          </p:cNvPr>
          <p:cNvSpPr txBox="1"/>
          <p:nvPr/>
        </p:nvSpPr>
        <p:spPr>
          <a:xfrm>
            <a:off x="3543300" y="2400301"/>
            <a:ext cx="2057400" cy="1615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85983" rtl="0" eaLnBrk="1" fontAlgn="auto" latinLnBrk="0" hangingPunct="1">
              <a:lnSpc>
                <a:spcPct val="110000"/>
              </a:lnSpc>
              <a:spcBef>
                <a:spcPts val="825"/>
              </a:spcBef>
              <a:spcAft>
                <a:spcPts val="0"/>
              </a:spcAft>
              <a:buClrTx/>
              <a:buSzTx/>
              <a:buFontTx/>
              <a:buNone/>
              <a:tabLst/>
              <a:defRPr/>
            </a:pPr>
            <a:endParaRPr kumimoji="0" lang="en-US" sz="1013" b="0" i="0" u="none" strike="noStrike" kern="1200" cap="none" spc="0" normalizeH="0" baseline="0" noProof="0" dirty="0">
              <a:ln>
                <a:noFill/>
              </a:ln>
              <a:solidFill>
                <a:srgbClr val="F2F3F8"/>
              </a:solidFill>
              <a:effectLst/>
              <a:uLnTx/>
              <a:uFillTx/>
              <a:latin typeface="IBM Plex Sans Regular"/>
              <a:ea typeface="+mn-ea"/>
              <a:cs typeface="+mn-cs"/>
            </a:endParaRPr>
          </a:p>
        </p:txBody>
      </p:sp>
      <p:pic>
        <p:nvPicPr>
          <p:cNvPr id="10" name="Picture 10">
            <a:extLst>
              <a:ext uri="{FF2B5EF4-FFF2-40B4-BE49-F238E27FC236}">
                <a16:creationId xmlns:a16="http://schemas.microsoft.com/office/drawing/2014/main" id="{ACF1E4EA-3713-4A4A-A246-8DBD5F3EEEEE}"/>
              </a:ext>
            </a:extLst>
          </p:cNvPr>
          <p:cNvPicPr>
            <a:picLocks noChangeAspect="1"/>
          </p:cNvPicPr>
          <p:nvPr/>
        </p:nvPicPr>
        <p:blipFill>
          <a:blip r:embed="rId4"/>
          <a:stretch>
            <a:fillRect/>
          </a:stretch>
        </p:blipFill>
        <p:spPr>
          <a:xfrm>
            <a:off x="5481767" y="1691051"/>
            <a:ext cx="3092278" cy="2417850"/>
          </a:xfrm>
          <a:prstGeom prst="rect">
            <a:avLst/>
          </a:prstGeom>
        </p:spPr>
      </p:pic>
    </p:spTree>
    <p:extLst>
      <p:ext uri="{BB962C8B-B14F-4D97-AF65-F5344CB8AC3E}">
        <p14:creationId xmlns:p14="http://schemas.microsoft.com/office/powerpoint/2010/main" val="3704766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68F3F83B-5D94-A344-B142-0079F309AC51}"/>
              </a:ext>
            </a:extLst>
          </p:cNvPr>
          <p:cNvSpPr txBox="1">
            <a:spLocks/>
          </p:cNvSpPr>
          <p:nvPr/>
        </p:nvSpPr>
        <p:spPr>
          <a:xfrm>
            <a:off x="264796" y="1906759"/>
            <a:ext cx="4730424" cy="1899872"/>
          </a:xfrm>
          <a:prstGeom prst="rect">
            <a:avLst/>
          </a:prstGeom>
        </p:spPr>
        <p:txBody>
          <a:bodyPr vert="horz" lIns="0" tIns="0" rIns="0" bIns="0" rtlCol="0" anchor="t">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0" indent="0" algn="l" rtl="0" eaLnBrk="1" fontAlgn="base" hangingPunct="1">
              <a:lnSpc>
                <a:spcPct val="110000"/>
              </a:lnSpc>
              <a:spcBef>
                <a:spcPts val="1467"/>
              </a:spcBef>
              <a:spcAft>
                <a:spcPct val="0"/>
              </a:spcAft>
              <a:buClr>
                <a:schemeClr val="bg1"/>
              </a:buClr>
              <a:buSzPct val="80000"/>
              <a:buFont typeface="System Font Regular"/>
              <a:buNone/>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None/>
              <a:tabLst/>
              <a:defRPr/>
            </a:pPr>
            <a:endParaRPr kumimoji="0" lang="en-US" sz="1050" b="0" i="0" u="none" strike="noStrike" kern="0" cap="none" spc="0" normalizeH="0" baseline="0" noProof="0" dirty="0">
              <a:ln>
                <a:noFill/>
              </a:ln>
              <a:solidFill>
                <a:srgbClr val="121619"/>
              </a:solidFill>
              <a:effectLst/>
              <a:uLnTx/>
              <a:uFillTx/>
              <a:latin typeface="IBM Plex Sans"/>
            </a:endParaRPr>
          </a:p>
        </p:txBody>
      </p:sp>
      <p:sp>
        <p:nvSpPr>
          <p:cNvPr id="22" name="Rectangle 21">
            <a:extLst>
              <a:ext uri="{FF2B5EF4-FFF2-40B4-BE49-F238E27FC236}">
                <a16:creationId xmlns:a16="http://schemas.microsoft.com/office/drawing/2014/main" id="{BAA5F0B7-A55A-BD4C-A6C6-BA3DB25D58F1}"/>
              </a:ext>
            </a:extLst>
          </p:cNvPr>
          <p:cNvSpPr/>
          <p:nvPr/>
        </p:nvSpPr>
        <p:spPr>
          <a:xfrm>
            <a:off x="217541" y="3950194"/>
            <a:ext cx="2563262"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Medium" panose="020B0503050203000203" pitchFamily="34" charset="0"/>
                <a:ea typeface="+mn-ea"/>
                <a:cs typeface="+mn-cs"/>
              </a:rPr>
              <a:t>[ </a:t>
            </a:r>
            <a:r>
              <a:rPr kumimoji="0" lang="en-US" sz="1200" b="0" i="0" u="none" strike="noStrike" kern="0" cap="none" spc="0" normalizeH="0" baseline="0" noProof="0" dirty="0">
                <a:ln>
                  <a:noFill/>
                </a:ln>
                <a:solidFill>
                  <a:srgbClr val="FFFFFF"/>
                </a:solidFill>
                <a:effectLst/>
                <a:uLnTx/>
                <a:uFillTx/>
                <a:latin typeface="IBM Plex Sans Medium" panose="020B0503050203000203" pitchFamily="34" charset="0"/>
                <a:ea typeface="+mn-ea"/>
                <a:cs typeface="+mn-cs"/>
                <a:hlinkClick r:id="rId2">
                  <a:extLst>
                    <a:ext uri="{A12FA001-AC4F-418D-AE19-62706E023703}">
                      <ahyp:hlinkClr xmlns:ahyp="http://schemas.microsoft.com/office/drawing/2018/hyperlinkcolor" val="tx"/>
                    </a:ext>
                  </a:extLst>
                </a:hlinkClick>
              </a:rPr>
              <a:t>Read Code of Coduct</a:t>
            </a:r>
            <a:r>
              <a:rPr kumimoji="0" lang="en-US" sz="1200" b="0" i="0" u="none" strike="noStrike" kern="0" cap="none" spc="0" normalizeH="0" baseline="0" noProof="0" dirty="0">
                <a:ln>
                  <a:noFill/>
                </a:ln>
                <a:solidFill>
                  <a:srgbClr val="FFFFFF"/>
                </a:solidFill>
                <a:effectLst/>
                <a:uLnTx/>
                <a:uFillTx/>
                <a:latin typeface="IBM Plex Sans Medium" panose="020B0503050203000203" pitchFamily="34" charset="0"/>
                <a:ea typeface="+mn-ea"/>
                <a:cs typeface="+mn-cs"/>
              </a:rPr>
              <a:t> ]</a:t>
            </a:r>
          </a:p>
        </p:txBody>
      </p:sp>
      <p:sp>
        <p:nvSpPr>
          <p:cNvPr id="7" name="TextBox 6">
            <a:extLst>
              <a:ext uri="{FF2B5EF4-FFF2-40B4-BE49-F238E27FC236}">
                <a16:creationId xmlns:a16="http://schemas.microsoft.com/office/drawing/2014/main" id="{32DCD8AA-2912-0942-9CB0-BCE52C89EAAD}"/>
              </a:ext>
            </a:extLst>
          </p:cNvPr>
          <p:cNvSpPr txBox="1"/>
          <p:nvPr/>
        </p:nvSpPr>
        <p:spPr>
          <a:xfrm>
            <a:off x="217541" y="231061"/>
            <a:ext cx="5797110" cy="526363"/>
          </a:xfrm>
          <a:prstGeom prst="rect">
            <a:avLst/>
          </a:prstGeom>
          <a:noFill/>
        </p:spPr>
        <p:txBody>
          <a:bodyPr wrap="square" lIns="0" tIns="0" rIns="0" bIns="0" rtlCol="0" anchor="t">
            <a:spAutoFit/>
          </a:bodyPr>
          <a:lstStyle/>
          <a:p>
            <a:pPr marL="0" marR="0" lvl="0" indent="0" algn="l" defTabSz="685983" rtl="0" eaLnBrk="1" fontAlgn="auto" latinLnBrk="0" hangingPunct="1">
              <a:lnSpc>
                <a:spcPct val="110000"/>
              </a:lnSpc>
              <a:spcBef>
                <a:spcPts val="825"/>
              </a:spcBef>
              <a:spcAft>
                <a:spcPts val="0"/>
              </a:spcAft>
              <a:buClrTx/>
              <a:buSzTx/>
              <a:buFontTx/>
              <a:buNone/>
              <a:tabLst/>
              <a:defRPr/>
            </a:pPr>
            <a:r>
              <a:rPr kumimoji="0" lang="en-US" sz="3300" b="1" i="0" u="none" strike="noStrike" kern="1200" cap="none" spc="0" normalizeH="0" baseline="0" noProof="0" dirty="0">
                <a:ln>
                  <a:noFill/>
                </a:ln>
                <a:solidFill>
                  <a:srgbClr val="8A3FFC"/>
                </a:solidFill>
                <a:effectLst/>
                <a:uLnTx/>
                <a:uFillTx/>
                <a:latin typeface="IBM Plex Sans Light"/>
                <a:ea typeface="+mn-ea"/>
                <a:cs typeface="+mn-cs"/>
              </a:rPr>
              <a:t>Translate Responsibly</a:t>
            </a:r>
          </a:p>
        </p:txBody>
      </p:sp>
      <p:sp>
        <p:nvSpPr>
          <p:cNvPr id="6" name="TextBox 5">
            <a:extLst>
              <a:ext uri="{FF2B5EF4-FFF2-40B4-BE49-F238E27FC236}">
                <a16:creationId xmlns:a16="http://schemas.microsoft.com/office/drawing/2014/main" id="{D46283E4-8F02-425D-8CD0-59DFEF240563}"/>
              </a:ext>
            </a:extLst>
          </p:cNvPr>
          <p:cNvSpPr txBox="1"/>
          <p:nvPr/>
        </p:nvSpPr>
        <p:spPr>
          <a:xfrm>
            <a:off x="3543300" y="2400301"/>
            <a:ext cx="2057400" cy="1615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85983" rtl="0" eaLnBrk="1" fontAlgn="auto" latinLnBrk="0" hangingPunct="1">
              <a:lnSpc>
                <a:spcPct val="110000"/>
              </a:lnSpc>
              <a:spcBef>
                <a:spcPts val="825"/>
              </a:spcBef>
              <a:spcAft>
                <a:spcPts val="0"/>
              </a:spcAft>
              <a:buClrTx/>
              <a:buSzTx/>
              <a:buFontTx/>
              <a:buNone/>
              <a:tabLst/>
              <a:defRPr/>
            </a:pPr>
            <a:endParaRPr kumimoji="0" lang="en-US" sz="1013" b="0" i="0" u="none" strike="noStrike" kern="1200" cap="none" spc="0" normalizeH="0" baseline="0" noProof="0" dirty="0">
              <a:ln>
                <a:noFill/>
              </a:ln>
              <a:solidFill>
                <a:srgbClr val="F2F3F8"/>
              </a:solidFill>
              <a:effectLst/>
              <a:uLnTx/>
              <a:uFillTx/>
              <a:latin typeface="IBM Plex Sans Regular"/>
              <a:ea typeface="+mn-ea"/>
              <a:cs typeface="+mn-cs"/>
            </a:endParaRPr>
          </a:p>
        </p:txBody>
      </p:sp>
      <p:sp>
        <p:nvSpPr>
          <p:cNvPr id="13" name="Text Placeholder 4">
            <a:extLst>
              <a:ext uri="{FF2B5EF4-FFF2-40B4-BE49-F238E27FC236}">
                <a16:creationId xmlns:a16="http://schemas.microsoft.com/office/drawing/2014/main" id="{9BB7D716-C025-D040-B213-32FB664E14FA}"/>
              </a:ext>
            </a:extLst>
          </p:cNvPr>
          <p:cNvSpPr txBox="1">
            <a:spLocks/>
          </p:cNvSpPr>
          <p:nvPr/>
        </p:nvSpPr>
        <p:spPr>
          <a:xfrm>
            <a:off x="417195" y="916307"/>
            <a:ext cx="8258453" cy="4000429"/>
          </a:xfrm>
          <a:prstGeom prst="rect">
            <a:avLst/>
          </a:prstGeom>
        </p:spPr>
        <p:txBody>
          <a:bodyPr vert="horz" lIns="0" tIns="0" rIns="0" bIns="0" rtlCol="0" anchor="t">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0" indent="0" algn="l" rtl="0" eaLnBrk="1" fontAlgn="base" hangingPunct="1">
              <a:lnSpc>
                <a:spcPct val="110000"/>
              </a:lnSpc>
              <a:spcBef>
                <a:spcPts val="1467"/>
              </a:spcBef>
              <a:spcAft>
                <a:spcPct val="0"/>
              </a:spcAft>
              <a:buClr>
                <a:schemeClr val="bg1"/>
              </a:buClr>
              <a:buSzPct val="80000"/>
              <a:buFont typeface="System Font Regular"/>
              <a:buNone/>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None/>
              <a:tabLst/>
              <a:defRPr/>
            </a:pP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rPr>
              <a:t>In addition to the IBM Quantum Community Code of Conduct, the Qiskit Localization Project values the following standards which are applicable in the context of community translation efforts.</a:t>
            </a:r>
            <a:b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rPr>
            </a:br>
            <a:endPar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endParaRPr>
          </a:p>
          <a:p>
            <a:pPr marL="0" marR="0" lvl="0" indent="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None/>
              <a:tabLst/>
              <a:defRPr/>
            </a:pPr>
            <a:r>
              <a:rPr kumimoji="0" lang="en-US" sz="1100" b="1" i="0" u="none" strike="noStrike" kern="1200" cap="none" spc="0" normalizeH="0" baseline="0" noProof="0" dirty="0">
                <a:ln>
                  <a:noFill/>
                </a:ln>
                <a:solidFill>
                  <a:srgbClr val="000000"/>
                </a:solidFill>
                <a:effectLst/>
                <a:uLnTx/>
                <a:uFillTx/>
                <a:latin typeface="IBM Plex Sans" panose="020B0503050203000203" pitchFamily="34" charset="0"/>
              </a:rPr>
              <a:t>Examples of translating responsibly:</a:t>
            </a: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rPr>
              <a:t>Being mindful of the context when translating (having the original source material available to be referenced frequently is highly recommended).</a:t>
            </a: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rPr>
              <a:t>Focusing on the quality of translations above quantity</a:t>
            </a: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rPr>
              <a:t>Engaging in collaboration and valuing opinions and suggestions from other translators</a:t>
            </a: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rPr>
              <a:t>Using tools such as the </a:t>
            </a: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hlinkClick r:id="rId3"/>
              </a:rPr>
              <a:t>Sphinx editor</a:t>
            </a: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rPr>
              <a:t> and </a:t>
            </a: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hlinkClick r:id="rId4"/>
              </a:rPr>
              <a:t>Staging site</a:t>
            </a: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rPr>
              <a:t> to check and correct syntax errors before accepting translations</a:t>
            </a:r>
            <a:b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rPr>
            </a:br>
            <a:endPar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endParaRPr>
          </a:p>
          <a:p>
            <a:pPr marL="0" marR="0" lvl="0" indent="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None/>
              <a:tabLst/>
              <a:defRPr/>
            </a:pPr>
            <a:r>
              <a:rPr kumimoji="0" lang="en-US" sz="1100" b="1" i="0" u="none" strike="noStrike" kern="1200" cap="none" spc="0" normalizeH="0" baseline="0" noProof="0" dirty="0">
                <a:ln>
                  <a:noFill/>
                </a:ln>
                <a:solidFill>
                  <a:srgbClr val="000000"/>
                </a:solidFill>
                <a:effectLst/>
                <a:uLnTx/>
                <a:uFillTx/>
                <a:latin typeface="IBM Plex Sans" panose="020B0503050203000203" pitchFamily="34" charset="0"/>
              </a:rPr>
              <a:t>Examples of </a:t>
            </a:r>
            <a:r>
              <a:rPr kumimoji="0" lang="ja-JP" altLang="en-US" sz="1100" b="1" i="0" u="none" strike="noStrike" kern="1200" cap="none" spc="0" normalizeH="0" baseline="0" noProof="0">
                <a:ln>
                  <a:noFill/>
                </a:ln>
                <a:solidFill>
                  <a:srgbClr val="000000"/>
                </a:solidFill>
                <a:effectLst/>
                <a:uLnTx/>
                <a:uFillTx/>
                <a:latin typeface="IBM Plex Sans" panose="020B0503050203000203" pitchFamily="34" charset="0"/>
              </a:rPr>
              <a:t> </a:t>
            </a:r>
            <a:r>
              <a:rPr kumimoji="0" lang="en-US" altLang="ja-JP" sz="1100" b="1" i="0" u="none" strike="noStrike" kern="1200" cap="none" spc="0" normalizeH="0" baseline="0" noProof="0" dirty="0">
                <a:ln>
                  <a:noFill/>
                </a:ln>
                <a:solidFill>
                  <a:srgbClr val="000000"/>
                </a:solidFill>
                <a:effectLst/>
                <a:uLnTx/>
                <a:uFillTx/>
                <a:latin typeface="IBM Plex Sans" panose="020B0503050203000203" pitchFamily="34" charset="0"/>
              </a:rPr>
              <a:t>ir</a:t>
            </a:r>
            <a:r>
              <a:rPr kumimoji="0" lang="en-US" sz="1100" b="1" i="0" u="none" strike="noStrike" kern="1200" cap="none" spc="0" normalizeH="0" baseline="0" noProof="0" dirty="0">
                <a:ln>
                  <a:noFill/>
                </a:ln>
                <a:solidFill>
                  <a:srgbClr val="000000"/>
                </a:solidFill>
                <a:effectLst/>
                <a:uLnTx/>
                <a:uFillTx/>
                <a:latin typeface="IBM Plex Sans" panose="020B0503050203000203" pitchFamily="34" charset="0"/>
              </a:rPr>
              <a:t>responsible acts or translating may include:</a:t>
            </a:r>
            <a:endParaRPr kumimoji="0" lang="en-US" sz="1100" b="1" i="0" u="none" strike="noStrike" kern="1200" cap="none" spc="0" normalizeH="0" baseline="0" noProof="0" dirty="0">
              <a:ln>
                <a:noFill/>
              </a:ln>
              <a:solidFill>
                <a:srgbClr val="121619"/>
              </a:solidFill>
              <a:effectLst/>
              <a:uLnTx/>
              <a:uFillTx/>
              <a:latin typeface="IBM Plex Sans"/>
            </a:endParaRP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r>
              <a:rPr kumimoji="0" lang="en-US" sz="1050" b="0" i="0" u="none" strike="noStrike" kern="1200" cap="none" spc="0" normalizeH="0" baseline="0" noProof="0" dirty="0">
                <a:ln>
                  <a:noFill/>
                </a:ln>
                <a:solidFill>
                  <a:srgbClr val="121619"/>
                </a:solidFill>
                <a:effectLst/>
                <a:uLnTx/>
                <a:uFillTx/>
                <a:latin typeface="IBM Plex Sans"/>
              </a:rPr>
              <a:t>Copy pasting other’s translation work</a:t>
            </a: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r>
              <a:rPr kumimoji="0" lang="en-US" sz="1050" b="0" i="0" u="none" strike="noStrike" kern="1200" cap="none" spc="0" normalizeH="0" baseline="0" noProof="0" dirty="0">
                <a:ln>
                  <a:noFill/>
                </a:ln>
                <a:solidFill>
                  <a:srgbClr val="121619"/>
                </a:solidFill>
                <a:effectLst/>
                <a:uLnTx/>
                <a:uFillTx/>
                <a:latin typeface="IBM Plex Sans"/>
              </a:rPr>
              <a:t>Blindly accepting translations without careful quality check</a:t>
            </a: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r>
              <a:rPr kumimoji="0" lang="en-US" sz="1050" b="0" i="0" u="none" strike="noStrike" kern="1200" cap="none" spc="0" normalizeH="0" baseline="0" noProof="0" dirty="0">
                <a:ln>
                  <a:noFill/>
                </a:ln>
                <a:solidFill>
                  <a:srgbClr val="121619"/>
                </a:solidFill>
                <a:effectLst/>
                <a:uLnTx/>
                <a:uFillTx/>
                <a:latin typeface="IBM Plex Sans"/>
              </a:rPr>
              <a:t>Abuse of machine translation with no regard to its translation quality</a:t>
            </a: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r>
              <a:rPr kumimoji="0" lang="en-US" sz="1050" b="0" i="0" u="none" strike="noStrike" kern="1200" cap="none" spc="0" normalizeH="0" baseline="0" noProof="0" dirty="0">
                <a:ln>
                  <a:noFill/>
                </a:ln>
                <a:solidFill>
                  <a:srgbClr val="121619"/>
                </a:solidFill>
                <a:effectLst/>
                <a:uLnTx/>
                <a:uFillTx/>
                <a:latin typeface="IBM Plex Sans"/>
              </a:rPr>
              <a:t>Other conduct which could be reasonably be considered inappropriate </a:t>
            </a: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endParaRPr kumimoji="0" lang="en-US" sz="1050" b="0" i="0" u="none" strike="noStrike" kern="1200" cap="none" spc="0" normalizeH="0" baseline="0" noProof="0" dirty="0">
              <a:ln>
                <a:noFill/>
              </a:ln>
              <a:solidFill>
                <a:srgbClr val="121619"/>
              </a:solidFill>
              <a:effectLst/>
              <a:uLnTx/>
              <a:uFillTx/>
              <a:latin typeface="IBM Plex Sans"/>
            </a:endParaRPr>
          </a:p>
          <a:p>
            <a:pPr marL="171450" marR="0" lvl="0" indent="-171450" algn="l" defTabSz="685800" rtl="0" eaLnBrk="1" fontAlgn="base" latinLnBrk="0" hangingPunct="1">
              <a:lnSpc>
                <a:spcPct val="150000"/>
              </a:lnSpc>
              <a:spcBef>
                <a:spcPts val="0"/>
              </a:spcBef>
              <a:spcAft>
                <a:spcPct val="0"/>
              </a:spcAft>
              <a:buClr>
                <a:srgbClr val="161616"/>
              </a:buClr>
              <a:buSzPct val="90000"/>
              <a:buFont typeface="Arial" panose="020B0604020202020204" pitchFamily="34" charset="0"/>
              <a:buChar char="•"/>
              <a:tabLst/>
              <a:defRPr/>
            </a:pPr>
            <a:endParaRPr kumimoji="0" lang="en-US" sz="1050" b="0" i="0" u="none" strike="noStrike" kern="0" cap="none" spc="0" normalizeH="0" baseline="0" noProof="0" dirty="0">
              <a:ln>
                <a:noFill/>
              </a:ln>
              <a:solidFill>
                <a:srgbClr val="121619"/>
              </a:solidFill>
              <a:effectLst/>
              <a:uLnTx/>
              <a:uFillTx/>
              <a:latin typeface="IBM Plex Sans"/>
            </a:endParaRPr>
          </a:p>
        </p:txBody>
      </p:sp>
    </p:spTree>
    <p:extLst>
      <p:ext uri="{BB962C8B-B14F-4D97-AF65-F5344CB8AC3E}">
        <p14:creationId xmlns:p14="http://schemas.microsoft.com/office/powerpoint/2010/main" val="15025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C09E93-1265-3548-B2DD-DFEF47915E35}"/>
              </a:ext>
            </a:extLst>
          </p:cNvPr>
          <p:cNvSpPr txBox="1"/>
          <p:nvPr/>
        </p:nvSpPr>
        <p:spPr>
          <a:xfrm>
            <a:off x="5548210" y="4638976"/>
            <a:ext cx="3036106" cy="191399"/>
          </a:xfrm>
          <a:prstGeom prst="rect">
            <a:avLst/>
          </a:prstGeom>
          <a:noFill/>
        </p:spPr>
        <p:txBody>
          <a:bodyPr wrap="square" lIns="0" tIns="0" rIns="0" bIns="0" rtlCol="0">
            <a:spAutoFit/>
          </a:bodyPr>
          <a:lstStyle/>
          <a:p>
            <a:pPr marL="0" marR="0" lvl="0" indent="0" algn="r" defTabSz="685966" rtl="0" eaLnBrk="1" fontAlgn="auto" latinLnBrk="0" hangingPunct="1">
              <a:lnSpc>
                <a:spcPct val="11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697077"/>
                </a:solidFill>
                <a:effectLst/>
                <a:uLnTx/>
                <a:uFillTx/>
                <a:latin typeface="IBM Plex Sans"/>
                <a:ea typeface="IBM Plex Sans" charset="0"/>
                <a:cs typeface="IBM Plex Sans" charset="0"/>
              </a:rPr>
              <a:t>Data Source: </a:t>
            </a:r>
            <a:r>
              <a:rPr kumimoji="0" lang="en-US" sz="1200" b="0" i="1" u="none" strike="noStrike" kern="1200" cap="none" spc="0" normalizeH="0" baseline="0" noProof="0" dirty="0">
                <a:ln>
                  <a:noFill/>
                </a:ln>
                <a:solidFill>
                  <a:srgbClr val="697077"/>
                </a:solidFill>
                <a:effectLst/>
                <a:uLnTx/>
                <a:uFillTx/>
                <a:latin typeface="IBM Plex Sans"/>
                <a:ea typeface="IBM Plex Sans" charset="0"/>
                <a:cs typeface="IBM Plex Sans" charset="0"/>
                <a:hlinkClick r:id="rId3"/>
              </a:rPr>
              <a:t>CSA Research</a:t>
            </a:r>
            <a:r>
              <a:rPr kumimoji="0" lang="en-US" sz="1200" b="0" i="1" u="none" strike="noStrike" kern="1200" cap="none" spc="0" normalizeH="0" baseline="0" noProof="0" dirty="0">
                <a:ln>
                  <a:noFill/>
                </a:ln>
                <a:solidFill>
                  <a:srgbClr val="697077"/>
                </a:solidFill>
                <a:effectLst/>
                <a:uLnTx/>
                <a:uFillTx/>
                <a:latin typeface="IBM Plex Sans"/>
                <a:ea typeface="IBM Plex Sans" charset="0"/>
                <a:cs typeface="IBM Plex Sans" charset="0"/>
              </a:rPr>
              <a:t>, </a:t>
            </a:r>
            <a:r>
              <a:rPr kumimoji="0" lang="en-US" sz="1200" b="0" i="1" u="none" strike="noStrike" kern="1200" cap="none" spc="0" normalizeH="0" baseline="0" noProof="0" dirty="0" err="1">
                <a:ln>
                  <a:noFill/>
                </a:ln>
                <a:solidFill>
                  <a:srgbClr val="697077"/>
                </a:solidFill>
                <a:effectLst/>
                <a:uLnTx/>
                <a:uFillTx/>
                <a:latin typeface="IBM Plex Sans"/>
                <a:ea typeface="IBM Plex Sans" charset="0"/>
                <a:cs typeface="IBM Plex Sans" charset="0"/>
                <a:hlinkClick r:id="rId4"/>
              </a:rPr>
              <a:t>Ethnologue</a:t>
            </a:r>
            <a:r>
              <a:rPr kumimoji="0" lang="en-US" sz="1200" b="0" i="1" u="none" strike="noStrike" kern="1200" cap="none" spc="0" normalizeH="0" baseline="0" noProof="0" dirty="0">
                <a:ln>
                  <a:noFill/>
                </a:ln>
                <a:solidFill>
                  <a:srgbClr val="697077"/>
                </a:solidFill>
                <a:effectLst/>
                <a:uLnTx/>
                <a:uFillTx/>
                <a:latin typeface="IBM Plex Sans"/>
                <a:ea typeface="IBM Plex Sans" charset="0"/>
                <a:cs typeface="IBM Plex Sans" charset="0"/>
              </a:rPr>
              <a:t>, </a:t>
            </a:r>
          </a:p>
        </p:txBody>
      </p:sp>
      <p:sp>
        <p:nvSpPr>
          <p:cNvPr id="16" name="Content Placeholder 2">
            <a:extLst>
              <a:ext uri="{FF2B5EF4-FFF2-40B4-BE49-F238E27FC236}">
                <a16:creationId xmlns:a16="http://schemas.microsoft.com/office/drawing/2014/main" id="{23965BEE-2054-4DF2-A45D-B2667C9C5839}"/>
              </a:ext>
            </a:extLst>
          </p:cNvPr>
          <p:cNvSpPr txBox="1">
            <a:spLocks/>
          </p:cNvSpPr>
          <p:nvPr/>
        </p:nvSpPr>
        <p:spPr>
          <a:xfrm>
            <a:off x="766354" y="1202969"/>
            <a:ext cx="7262524" cy="756511"/>
          </a:xfrm>
          <a:prstGeom prst="rect">
            <a:avLst/>
          </a:prstGeom>
          <a:solidFill>
            <a:schemeClr val="accent3"/>
          </a:solidFill>
          <a:ln>
            <a:noFill/>
          </a:ln>
        </p:spPr>
        <p:txBody>
          <a:bodyPr lIns="219456" tIns="201168" rIns="228600" bIns="228600" anchor="ct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1pPr>
            <a:lvl2pPr marL="137156" indent="-137156"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57" indent="-100582"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51" indent="-137156"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65" indent="-173732"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10000"/>
              </a:lnSpc>
              <a:spcBef>
                <a:spcPts val="1100"/>
              </a:spcBef>
              <a:spcAft>
                <a:spcPct val="0"/>
              </a:spcAft>
              <a:buClr>
                <a:srgbClr val="161616"/>
              </a:buClr>
              <a:buSzPct val="90000"/>
              <a:buFont typeface="Arial" panose="020B0604020202020204" pitchFamily="34" charset="0"/>
              <a:buNone/>
              <a:tabLst/>
              <a:defRPr/>
            </a:pPr>
            <a:r>
              <a:rPr kumimoji="0" lang="en-US" sz="1800" b="1" i="0" u="none" strike="noStrike" kern="1200" cap="none" spc="0" normalizeH="0" baseline="0" noProof="0" dirty="0">
                <a:ln>
                  <a:noFill/>
                </a:ln>
                <a:solidFill>
                  <a:srgbClr val="FFFFFF"/>
                </a:solidFill>
                <a:effectLst/>
                <a:uLnTx/>
                <a:uFillTx/>
                <a:latin typeface="IBM Plex Sans" panose="020B0503050203000203" pitchFamily="34" charset="0"/>
              </a:rPr>
              <a:t>There are 743 million non-native speakers (those who speak English as their second language) in the world.</a:t>
            </a:r>
            <a:endParaRPr kumimoji="0" lang="en-US" sz="18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17" name="Content Placeholder 3">
            <a:extLst>
              <a:ext uri="{FF2B5EF4-FFF2-40B4-BE49-F238E27FC236}">
                <a16:creationId xmlns:a16="http://schemas.microsoft.com/office/drawing/2014/main" id="{571D0EF5-C7F3-43E4-A46A-B8F0CA1FDBC5}"/>
              </a:ext>
            </a:extLst>
          </p:cNvPr>
          <p:cNvSpPr txBox="1">
            <a:spLocks/>
          </p:cNvSpPr>
          <p:nvPr/>
        </p:nvSpPr>
        <p:spPr>
          <a:xfrm>
            <a:off x="766354" y="2276561"/>
            <a:ext cx="7262524" cy="928552"/>
          </a:xfrm>
          <a:prstGeom prst="rect">
            <a:avLst/>
          </a:prstGeom>
          <a:solidFill>
            <a:schemeClr val="accent2"/>
          </a:solidFill>
          <a:ln>
            <a:noFill/>
          </a:ln>
        </p:spPr>
        <p:txBody>
          <a:bodyPr lIns="219456" tIns="201168" rIns="228600" bIns="228600" anchor="ct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tx2"/>
                </a:solidFill>
                <a:latin typeface="IBM Plex Sans" panose="020B0503050203000203" pitchFamily="34" charset="0"/>
                <a:ea typeface="IBM Plex Sans" panose="020B0503050203000203" pitchFamily="34" charset="0"/>
                <a:cs typeface="IBM Plex Sans" panose="020B0503050203000203" pitchFamily="34" charset="0"/>
              </a:defRPr>
            </a:lvl1pPr>
            <a:lvl2pPr marL="137156" indent="-137156"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57" indent="-100582"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51" indent="-137156"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65" indent="-173732"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10000"/>
              </a:lnSpc>
              <a:spcBef>
                <a:spcPts val="1100"/>
              </a:spcBef>
              <a:spcAft>
                <a:spcPct val="0"/>
              </a:spcAft>
              <a:buClr>
                <a:srgbClr val="161616"/>
              </a:buClr>
              <a:buSzPct val="90000"/>
              <a:buFont typeface="Arial" panose="020B0604020202020204" pitchFamily="34" charset="0"/>
              <a:buNone/>
              <a:tabLst/>
              <a:defRPr/>
            </a:pPr>
            <a:r>
              <a:rPr kumimoji="0" lang="en-US" sz="2000" b="1" i="0" u="none" strike="noStrike" kern="1200" cap="none" spc="0" normalizeH="0" baseline="0" noProof="0" dirty="0">
                <a:ln>
                  <a:noFill/>
                </a:ln>
                <a:solidFill>
                  <a:srgbClr val="FFFFFF"/>
                </a:solidFill>
                <a:effectLst/>
                <a:uLnTx/>
                <a:uFillTx/>
                <a:latin typeface="IBM Plex Sans Regular"/>
              </a:rPr>
              <a:t>Only 4 percent of the conversations happening in the world involve native English speakers.</a:t>
            </a:r>
            <a:endParaRPr kumimoji="0" lang="en-US" sz="2000" b="0" i="0" u="none" strike="noStrike" kern="0" cap="none" spc="0" normalizeH="0" baseline="0" noProof="0" dirty="0">
              <a:ln>
                <a:noFill/>
              </a:ln>
              <a:solidFill>
                <a:srgbClr val="FFFFFF"/>
              </a:solidFill>
              <a:effectLst/>
              <a:uLnTx/>
              <a:uFillTx/>
              <a:latin typeface="IBM Plex Sans Regular"/>
            </a:endParaRPr>
          </a:p>
        </p:txBody>
      </p:sp>
      <p:sp>
        <p:nvSpPr>
          <p:cNvPr id="18" name="Content Placeholder 4">
            <a:extLst>
              <a:ext uri="{FF2B5EF4-FFF2-40B4-BE49-F238E27FC236}">
                <a16:creationId xmlns:a16="http://schemas.microsoft.com/office/drawing/2014/main" id="{346A60A1-836B-47DF-9E1F-F6404482BEEE}"/>
              </a:ext>
            </a:extLst>
          </p:cNvPr>
          <p:cNvSpPr txBox="1">
            <a:spLocks/>
          </p:cNvSpPr>
          <p:nvPr/>
        </p:nvSpPr>
        <p:spPr>
          <a:xfrm>
            <a:off x="766354" y="3478617"/>
            <a:ext cx="7262524" cy="756511"/>
          </a:xfrm>
          <a:prstGeom prst="rect">
            <a:avLst/>
          </a:prstGeom>
          <a:solidFill>
            <a:schemeClr val="accent1"/>
          </a:solidFill>
          <a:ln>
            <a:noFill/>
          </a:ln>
        </p:spPr>
        <p:txBody>
          <a:bodyPr lIns="219456" tIns="201168" rIns="228600" bIns="228600" anchor="ct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56" indent="-137156"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57" indent="-100582"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51" indent="-137156"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65" indent="-173732"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10000"/>
              </a:lnSpc>
              <a:spcBef>
                <a:spcPts val="1100"/>
              </a:spcBef>
              <a:spcAft>
                <a:spcPct val="0"/>
              </a:spcAft>
              <a:buClr>
                <a:srgbClr val="161616"/>
              </a:buClr>
              <a:buSzPct val="90000"/>
              <a:buFont typeface="Arial" panose="020B0604020202020204" pitchFamily="34" charset="0"/>
              <a:buNone/>
              <a:tabLst/>
              <a:defRPr/>
            </a:pPr>
            <a:r>
              <a:rPr kumimoji="0" lang="en-US" sz="1800" b="1" i="0" u="none" strike="noStrike" kern="1200" cap="none" spc="0" normalizeH="0" baseline="0" noProof="0" dirty="0">
                <a:ln>
                  <a:noFill/>
                </a:ln>
                <a:solidFill>
                  <a:srgbClr val="F2F3F8"/>
                </a:solidFill>
                <a:effectLst/>
                <a:uLnTx/>
                <a:uFillTx/>
                <a:latin typeface="IBM Plex Sans" panose="020B0503050203000203" pitchFamily="34" charset="0"/>
              </a:rPr>
              <a:t>Even among people with high proficiency in English, 65% prefer content in their native language.</a:t>
            </a:r>
            <a:endParaRPr kumimoji="0" lang="en-US" sz="18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9" name="Title">
            <a:extLst>
              <a:ext uri="{FF2B5EF4-FFF2-40B4-BE49-F238E27FC236}">
                <a16:creationId xmlns:a16="http://schemas.microsoft.com/office/drawing/2014/main" id="{B6C8CBCF-C849-F441-975F-1EF7F56BA04F}"/>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21619"/>
                </a:solidFill>
                <a:effectLst/>
                <a:uLnTx/>
                <a:uFillTx/>
                <a:latin typeface="IBM Plex Sans Light" panose="020B0403050203000203" pitchFamily="34" charset="77"/>
              </a:rPr>
              <a:t>More Facts &amp; Figures</a:t>
            </a:r>
          </a:p>
        </p:txBody>
      </p:sp>
    </p:spTree>
    <p:extLst>
      <p:ext uri="{BB962C8B-B14F-4D97-AF65-F5344CB8AC3E}">
        <p14:creationId xmlns:p14="http://schemas.microsoft.com/office/powerpoint/2010/main" val="389177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3FD2CB-796B-AE44-AE91-F3AD4293B9CC}"/>
              </a:ext>
            </a:extLst>
          </p:cNvPr>
          <p:cNvSpPr txBox="1"/>
          <p:nvPr/>
        </p:nvSpPr>
        <p:spPr>
          <a:xfrm>
            <a:off x="467292" y="1574554"/>
            <a:ext cx="4624578" cy="1994392"/>
          </a:xfrm>
          <a:prstGeom prst="rect">
            <a:avLst/>
          </a:prstGeom>
          <a:noFill/>
        </p:spPr>
        <p:txBody>
          <a:bodyPr wrap="square" lIns="0" tIns="0" rIns="0" bIns="0" rtlCol="0" anchor="t">
            <a:spAutoFit/>
          </a:bodyPr>
          <a:lstStyle/>
          <a:p>
            <a:pPr marL="0" marR="0" lvl="0" indent="0" algn="l" defTabSz="914400" rtl="0" eaLnBrk="1" fontAlgn="base" latinLnBrk="0" hangingPunct="1">
              <a:lnSpc>
                <a:spcPct val="90000"/>
              </a:lnSpc>
              <a:spcBef>
                <a:spcPts val="1100"/>
              </a:spcBef>
              <a:spcAft>
                <a:spcPct val="0"/>
              </a:spcAft>
              <a:buClr>
                <a:srgbClr val="161616"/>
              </a:buClr>
              <a:buSzPct val="90000"/>
              <a:buFontTx/>
              <a:buNone/>
              <a:tabLst/>
              <a:defRPr/>
            </a:pPr>
            <a:r>
              <a:rPr kumimoji="0" lang="en-US" sz="3600" b="0" i="0" u="none" strike="noStrike" kern="0" cap="none" spc="0" normalizeH="0" baseline="0" noProof="0" dirty="0">
                <a:ln>
                  <a:noFill/>
                </a:ln>
                <a:solidFill>
                  <a:srgbClr val="8A3FFC"/>
                </a:solidFill>
                <a:effectLst/>
                <a:uLnTx/>
                <a:uFillTx/>
                <a:latin typeface="IBM Plex Sans SemiBold" panose="020B0503050203000203" pitchFamily="34" charset="77"/>
                <a:ea typeface="+mn-ea"/>
                <a:cs typeface="+mn-cs"/>
              </a:rPr>
              <a:t>Help make Qiskit accessible to non-</a:t>
            </a:r>
            <a:br>
              <a:rPr kumimoji="0" lang="en-US" sz="3600" b="0" i="0" u="none" strike="noStrike" kern="0" cap="none" spc="0" normalizeH="0" baseline="0" noProof="0" dirty="0">
                <a:ln>
                  <a:noFill/>
                </a:ln>
                <a:solidFill>
                  <a:srgbClr val="8A3FFC"/>
                </a:solidFill>
                <a:effectLst/>
                <a:uLnTx/>
                <a:uFillTx/>
                <a:latin typeface="IBM Plex Sans SemiBold" panose="020B0503050203000203" pitchFamily="34" charset="77"/>
                <a:ea typeface="+mn-ea"/>
                <a:cs typeface="+mn-cs"/>
              </a:rPr>
            </a:br>
            <a:r>
              <a:rPr kumimoji="0" lang="en-US" sz="3600" b="0" i="0" u="none" strike="noStrike" kern="0" cap="none" spc="0" normalizeH="0" baseline="0" noProof="0" dirty="0">
                <a:ln>
                  <a:noFill/>
                </a:ln>
                <a:solidFill>
                  <a:srgbClr val="8A3FFC"/>
                </a:solidFill>
                <a:effectLst/>
                <a:uLnTx/>
                <a:uFillTx/>
                <a:latin typeface="IBM Plex Sans SemiBold" panose="020B0503050203000203" pitchFamily="34" charset="77"/>
                <a:ea typeface="+mn-ea"/>
                <a:cs typeface="+mn-cs"/>
              </a:rPr>
              <a:t>English speaking communities</a:t>
            </a:r>
          </a:p>
        </p:txBody>
      </p:sp>
      <p:sp>
        <p:nvSpPr>
          <p:cNvPr id="4" name="TextBox 3">
            <a:extLst>
              <a:ext uri="{FF2B5EF4-FFF2-40B4-BE49-F238E27FC236}">
                <a16:creationId xmlns:a16="http://schemas.microsoft.com/office/drawing/2014/main" id="{09A88D85-1C35-F846-8372-F34647A125CB}"/>
              </a:ext>
            </a:extLst>
          </p:cNvPr>
          <p:cNvSpPr txBox="1"/>
          <p:nvPr/>
        </p:nvSpPr>
        <p:spPr>
          <a:xfrm>
            <a:off x="4700337" y="4513980"/>
            <a:ext cx="2167260" cy="547842"/>
          </a:xfrm>
          <a:prstGeom prst="rect">
            <a:avLst/>
          </a:prstGeom>
          <a:noFill/>
        </p:spPr>
        <p:txBody>
          <a:bodyPr wrap="none" lIns="0" tIns="0" rIns="0" bIns="0" rtlCol="0">
            <a:spAutoFit/>
          </a:bodyPr>
          <a:lstStyle/>
          <a:p>
            <a:pPr marL="0" marR="0" lvl="0" indent="0" algn="l" defTabSz="685983" rtl="0" eaLnBrk="1" fontAlgn="auto" latinLnBrk="0" hangingPunct="1">
              <a:lnSpc>
                <a:spcPct val="110000"/>
              </a:lnSpc>
              <a:spcBef>
                <a:spcPts val="1100"/>
              </a:spcBef>
              <a:spcAft>
                <a:spcPts val="0"/>
              </a:spcAft>
              <a:buClrTx/>
              <a:buSzTx/>
              <a:buFontTx/>
              <a:buNone/>
              <a:tabLst/>
              <a:defRPr/>
            </a:pPr>
            <a: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Christa Zoufal</a:t>
            </a:r>
            <a:b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Quantum Applications Researcher</a:t>
            </a:r>
            <a:b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br>
            <a:r>
              <a:rPr kumimoji="0" lang="en-JP" sz="1100" b="0" i="1"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IBM Research - Zurich</a:t>
            </a:r>
          </a:p>
        </p:txBody>
      </p:sp>
      <p:sp>
        <p:nvSpPr>
          <p:cNvPr id="9" name="Title">
            <a:extLst>
              <a:ext uri="{FF2B5EF4-FFF2-40B4-BE49-F238E27FC236}">
                <a16:creationId xmlns:a16="http://schemas.microsoft.com/office/drawing/2014/main" id="{103873CC-32E8-1748-8CFC-34A564B6CE02}"/>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121619"/>
                </a:solidFill>
                <a:effectLst/>
                <a:uLnTx/>
                <a:uFillTx/>
                <a:latin typeface="IBM Plex Sans Light" panose="020B0403050203000203" pitchFamily="34" charset="77"/>
              </a:rPr>
              <a:t>Our Mission</a:t>
            </a:r>
          </a:p>
        </p:txBody>
      </p:sp>
      <p:pic>
        <p:nvPicPr>
          <p:cNvPr id="6" name="Picture 5" descr="A group working with Qiskit">
            <a:extLst>
              <a:ext uri="{FF2B5EF4-FFF2-40B4-BE49-F238E27FC236}">
                <a16:creationId xmlns:a16="http://schemas.microsoft.com/office/drawing/2014/main" id="{6F9CA9D5-A623-584C-8B61-36B436107302}"/>
              </a:ext>
            </a:extLst>
          </p:cNvPr>
          <p:cNvPicPr>
            <a:picLocks noChangeAspect="1"/>
          </p:cNvPicPr>
          <p:nvPr/>
        </p:nvPicPr>
        <p:blipFill>
          <a:blip r:embed="rId3"/>
          <a:stretch>
            <a:fillRect/>
          </a:stretch>
        </p:blipFill>
        <p:spPr>
          <a:xfrm>
            <a:off x="4700337" y="1005840"/>
            <a:ext cx="4027038" cy="3213241"/>
          </a:xfrm>
          <a:prstGeom prst="rect">
            <a:avLst/>
          </a:prstGeom>
        </p:spPr>
      </p:pic>
    </p:spTree>
    <p:extLst>
      <p:ext uri="{BB962C8B-B14F-4D97-AF65-F5344CB8AC3E}">
        <p14:creationId xmlns:p14="http://schemas.microsoft.com/office/powerpoint/2010/main" val="3935335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rowdin logo">
            <a:extLst>
              <a:ext uri="{FF2B5EF4-FFF2-40B4-BE49-F238E27FC236}">
                <a16:creationId xmlns:a16="http://schemas.microsoft.com/office/drawing/2014/main" id="{BE45121F-A85E-8A6A-5E26-35125AE9B4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562" y="3949307"/>
            <a:ext cx="680534" cy="68053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F9803DB-445B-2447-A9C7-5E7E98F2EDEC}"/>
              </a:ext>
            </a:extLst>
          </p:cNvPr>
          <p:cNvSpPr>
            <a:spLocks noGrp="1"/>
          </p:cNvSpPr>
          <p:nvPr>
            <p:ph type="ftr" sz="quarter" idx="10"/>
          </p:nvPr>
        </p:nvSpPr>
        <p:spPr/>
        <p:txBody>
          <a:bodyPr/>
          <a:lstStyle/>
          <a:p>
            <a:r>
              <a:rPr lang="en-US"/>
              <a:t>© 2020 IBM Corporation</a:t>
            </a:r>
            <a:endParaRPr lang="en-US" dirty="0"/>
          </a:p>
        </p:txBody>
      </p:sp>
      <p:sp>
        <p:nvSpPr>
          <p:cNvPr id="3" name="Slide Number Placeholder 2">
            <a:extLst>
              <a:ext uri="{FF2B5EF4-FFF2-40B4-BE49-F238E27FC236}">
                <a16:creationId xmlns:a16="http://schemas.microsoft.com/office/drawing/2014/main" id="{009D525A-8945-FE4E-8F19-4B29E27EBBD4}"/>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4" name="Title">
            <a:extLst>
              <a:ext uri="{FF2B5EF4-FFF2-40B4-BE49-F238E27FC236}">
                <a16:creationId xmlns:a16="http://schemas.microsoft.com/office/drawing/2014/main" id="{E7FFE57F-6B75-3041-88D1-6FF3B156ECED}"/>
              </a:ext>
            </a:extLst>
          </p:cNvPr>
          <p:cNvSpPr txBox="1">
            <a:spLocks/>
          </p:cNvSpPr>
          <p:nvPr/>
        </p:nvSpPr>
        <p:spPr>
          <a:xfrm>
            <a:off x="210312" y="201168"/>
            <a:ext cx="6785220"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About Qiskit Docs Localization Project</a:t>
            </a:r>
          </a:p>
        </p:txBody>
      </p:sp>
      <p:sp>
        <p:nvSpPr>
          <p:cNvPr id="5" name="Text Placeholder 4">
            <a:extLst>
              <a:ext uri="{FF2B5EF4-FFF2-40B4-BE49-F238E27FC236}">
                <a16:creationId xmlns:a16="http://schemas.microsoft.com/office/drawing/2014/main" id="{1C40BDE7-D808-EC45-AF6A-01B441F93C19}"/>
              </a:ext>
            </a:extLst>
          </p:cNvPr>
          <p:cNvSpPr txBox="1">
            <a:spLocks/>
          </p:cNvSpPr>
          <p:nvPr/>
        </p:nvSpPr>
        <p:spPr>
          <a:xfrm>
            <a:off x="336554" y="879218"/>
            <a:ext cx="8597134" cy="1017015"/>
          </a:xfrm>
          <a:prstGeom prst="rect">
            <a:avLst/>
          </a:prstGeom>
        </p:spPr>
        <p:txBody>
          <a:bodyPr vert="horz" lIns="0" tIns="0" rIns="0" bIns="0" rtlCol="0" anchor="t">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lnSpc>
                <a:spcPct val="150000"/>
              </a:lnSpc>
              <a:spcBef>
                <a:spcPts val="0"/>
              </a:spcBef>
            </a:pPr>
            <a:r>
              <a:rPr lang="en-US" sz="1050" kern="0" dirty="0">
                <a:latin typeface="+mn-lt"/>
              </a:rPr>
              <a:t>Qiskit Docs Localization project aims to help make Qiskit and its related documentation accessible to non-English speaking communities. </a:t>
            </a:r>
            <a:br>
              <a:rPr lang="en-US" sz="1050" kern="0" dirty="0">
                <a:latin typeface="+mn-lt"/>
              </a:rPr>
            </a:br>
            <a:r>
              <a:rPr lang="en-US" sz="1050" kern="0" dirty="0">
                <a:latin typeface="+mn-lt"/>
              </a:rPr>
              <a:t>Clear, readable, easy to understand documentation is key to any adoption of new technology and we do not want language to be the barrier.</a:t>
            </a:r>
            <a:br>
              <a:rPr lang="en-US" sz="1050" kern="0" dirty="0">
                <a:latin typeface="+mn-lt"/>
              </a:rPr>
            </a:br>
            <a:r>
              <a:rPr lang="en-US" sz="1050" kern="0" dirty="0">
                <a:latin typeface="+mn-lt"/>
              </a:rPr>
              <a:t>Through the open-source spirit of our community members, we currently have over 350 volunteer translators representing 22 different languages supported in our localization project.</a:t>
            </a:r>
          </a:p>
        </p:txBody>
      </p:sp>
      <p:sp>
        <p:nvSpPr>
          <p:cNvPr id="6" name="Text Placeholder 4">
            <a:extLst>
              <a:ext uri="{FF2B5EF4-FFF2-40B4-BE49-F238E27FC236}">
                <a16:creationId xmlns:a16="http://schemas.microsoft.com/office/drawing/2014/main" id="{6C605975-BD86-B644-93BB-E64F98867E16}"/>
              </a:ext>
            </a:extLst>
          </p:cNvPr>
          <p:cNvSpPr txBox="1">
            <a:spLocks/>
          </p:cNvSpPr>
          <p:nvPr/>
        </p:nvSpPr>
        <p:spPr>
          <a:xfrm>
            <a:off x="336554" y="2187628"/>
            <a:ext cx="8578779" cy="2339767"/>
          </a:xfrm>
          <a:prstGeom prst="rect">
            <a:avLst/>
          </a:prstGeom>
        </p:spPr>
        <p:txBody>
          <a:bodyPr vert="horz" lIns="0" tIns="0" rIns="0" bIns="0" rtlCol="0" anchor="t">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171450" indent="-171450" defTabSz="914400">
              <a:lnSpc>
                <a:spcPct val="150000"/>
              </a:lnSpc>
              <a:spcBef>
                <a:spcPts val="0"/>
              </a:spcBef>
              <a:buFont typeface="Arial" panose="020B0604020202020204" pitchFamily="34" charset="0"/>
              <a:buChar char="•"/>
            </a:pPr>
            <a:r>
              <a:rPr lang="en-US" sz="1600" b="1" kern="0" dirty="0">
                <a:solidFill>
                  <a:schemeClr val="accent2"/>
                </a:solidFill>
                <a:latin typeface="+mn-lt"/>
              </a:rPr>
              <a:t>260+</a:t>
            </a:r>
            <a:r>
              <a:rPr lang="en-US" sz="1800" b="1" kern="0" dirty="0">
                <a:solidFill>
                  <a:schemeClr val="accent2"/>
                </a:solidFill>
                <a:latin typeface="+mn-lt"/>
              </a:rPr>
              <a:t> </a:t>
            </a:r>
            <a:r>
              <a:rPr lang="en-US" sz="1600" kern="0" dirty="0">
                <a:latin typeface="+mn-lt"/>
              </a:rPr>
              <a:t>Localization Contributors</a:t>
            </a:r>
          </a:p>
          <a:p>
            <a:pPr marL="171450" indent="-171450" defTabSz="914400">
              <a:lnSpc>
                <a:spcPct val="150000"/>
              </a:lnSpc>
              <a:spcBef>
                <a:spcPts val="0"/>
              </a:spcBef>
              <a:buFont typeface="Arial" panose="020B0604020202020204" pitchFamily="34" charset="0"/>
              <a:buChar char="•"/>
            </a:pPr>
            <a:r>
              <a:rPr lang="en-US" sz="1800" b="1" kern="0" dirty="0">
                <a:solidFill>
                  <a:schemeClr val="accent2"/>
                </a:solidFill>
                <a:latin typeface="+mn-lt"/>
              </a:rPr>
              <a:t>22</a:t>
            </a:r>
            <a:r>
              <a:rPr lang="en-US" sz="1800" kern="0" dirty="0">
                <a:latin typeface="+mn-lt"/>
              </a:rPr>
              <a:t> </a:t>
            </a:r>
            <a:r>
              <a:rPr lang="en-US" sz="1600" kern="0" dirty="0">
                <a:latin typeface="+mn-lt"/>
              </a:rPr>
              <a:t>Languages (Bengali, Chinese Simplified, Chinese Traditional, French, Germany, Greek, Hindi,  Indonesian, Italian, Japanese, Korean, Malayalam, Marathi, Polish, Portuguese, Russian, Spanish, Swahili, Tamil, Thai, Turkish, Vietnamese) supported </a:t>
            </a:r>
            <a:r>
              <a:rPr lang="en-US" sz="1200" i="1" kern="0" dirty="0">
                <a:latin typeface="+mn-lt"/>
              </a:rPr>
              <a:t>(*as of Sep 2022)</a:t>
            </a:r>
          </a:p>
          <a:p>
            <a:pPr marL="171450" indent="-171450" defTabSz="914400">
              <a:lnSpc>
                <a:spcPct val="150000"/>
              </a:lnSpc>
              <a:spcBef>
                <a:spcPts val="0"/>
              </a:spcBef>
              <a:buFont typeface="Arial" panose="020B0604020202020204" pitchFamily="34" charset="0"/>
              <a:buChar char="•"/>
            </a:pPr>
            <a:r>
              <a:rPr lang="en-US" sz="1800" b="1" kern="0" dirty="0">
                <a:solidFill>
                  <a:schemeClr val="accent2"/>
                </a:solidFill>
                <a:latin typeface="+mn-lt"/>
              </a:rPr>
              <a:t>Two </a:t>
            </a:r>
            <a:r>
              <a:rPr lang="en-US" sz="1800" kern="0" dirty="0">
                <a:latin typeface="+mn-lt"/>
              </a:rPr>
              <a:t>localization platforms </a:t>
            </a:r>
            <a:r>
              <a:rPr lang="en-US" sz="1600" kern="0" dirty="0">
                <a:latin typeface="+mn-lt"/>
              </a:rPr>
              <a:t>(</a:t>
            </a:r>
            <a:r>
              <a:rPr lang="en-US" sz="1600" i="1" kern="0" dirty="0" err="1">
                <a:latin typeface="+mn-lt"/>
              </a:rPr>
              <a:t>Crowdin</a:t>
            </a:r>
            <a:r>
              <a:rPr lang="en-US" sz="1600" kern="0" dirty="0">
                <a:latin typeface="+mn-lt"/>
              </a:rPr>
              <a:t> &amp; </a:t>
            </a:r>
            <a:r>
              <a:rPr lang="en-US" sz="1600" i="1" kern="0" dirty="0" err="1">
                <a:latin typeface="+mn-lt"/>
              </a:rPr>
              <a:t>GitLocalize</a:t>
            </a:r>
            <a:r>
              <a:rPr lang="en-US" sz="1600" kern="0" dirty="0">
                <a:latin typeface="+mn-lt"/>
              </a:rPr>
              <a:t>) that streamlines the process</a:t>
            </a:r>
          </a:p>
          <a:p>
            <a:pPr defTabSz="914400">
              <a:lnSpc>
                <a:spcPct val="150000"/>
              </a:lnSpc>
              <a:spcBef>
                <a:spcPts val="0"/>
              </a:spcBef>
            </a:pPr>
            <a:endParaRPr lang="en-US" sz="1050" kern="0" dirty="0">
              <a:latin typeface="+mn-lt"/>
            </a:endParaRPr>
          </a:p>
        </p:txBody>
      </p:sp>
      <p:pic>
        <p:nvPicPr>
          <p:cNvPr id="1028" name="Picture 4" descr="Image result for gitlocalize logo">
            <a:extLst>
              <a:ext uri="{FF2B5EF4-FFF2-40B4-BE49-F238E27FC236}">
                <a16:creationId xmlns:a16="http://schemas.microsoft.com/office/drawing/2014/main" id="{CDCB9C10-AEC9-E96D-C980-8B065CD13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012" y="4051753"/>
            <a:ext cx="1020801" cy="47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9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A88D85-1C35-F846-8372-F34647A125CB}"/>
              </a:ext>
            </a:extLst>
          </p:cNvPr>
          <p:cNvSpPr txBox="1"/>
          <p:nvPr/>
        </p:nvSpPr>
        <p:spPr>
          <a:xfrm>
            <a:off x="4700337" y="4513980"/>
            <a:ext cx="2167260" cy="547842"/>
          </a:xfrm>
          <a:prstGeom prst="rect">
            <a:avLst/>
          </a:prstGeom>
          <a:noFill/>
        </p:spPr>
        <p:txBody>
          <a:bodyPr wrap="none" lIns="0" tIns="0" rIns="0" bIns="0" rtlCol="0">
            <a:spAutoFit/>
          </a:bodyPr>
          <a:lstStyle/>
          <a:p>
            <a:pPr algn="l">
              <a:lnSpc>
                <a:spcPct val="110000"/>
              </a:lnSpc>
              <a:spcBef>
                <a:spcPts val="1100"/>
              </a:spcBef>
            </a:pPr>
            <a:r>
              <a:rPr lang="en-JP" sz="1100" i="1" dirty="0">
                <a:solidFill>
                  <a:schemeClr val="tx2"/>
                </a:solidFill>
                <a:latin typeface="IBM Plex Sans" charset="0"/>
                <a:ea typeface="IBM Plex Sans" charset="0"/>
                <a:cs typeface="IBM Plex Sans" charset="0"/>
              </a:rPr>
              <a:t>Christa Zoufal</a:t>
            </a:r>
            <a:br>
              <a:rPr lang="en-JP" sz="1100" i="1" dirty="0">
                <a:solidFill>
                  <a:schemeClr val="tx2"/>
                </a:solidFill>
                <a:latin typeface="IBM Plex Sans" charset="0"/>
                <a:ea typeface="IBM Plex Sans" charset="0"/>
                <a:cs typeface="IBM Plex Sans" charset="0"/>
              </a:rPr>
            </a:br>
            <a:r>
              <a:rPr lang="en-JP" sz="1100" i="1" dirty="0">
                <a:solidFill>
                  <a:schemeClr val="tx2"/>
                </a:solidFill>
                <a:latin typeface="IBM Plex Sans" charset="0"/>
                <a:ea typeface="IBM Plex Sans" charset="0"/>
                <a:cs typeface="IBM Plex Sans" charset="0"/>
              </a:rPr>
              <a:t>Quantum Applications Researcher</a:t>
            </a:r>
            <a:br>
              <a:rPr lang="en-JP" sz="1100" i="1" dirty="0">
                <a:solidFill>
                  <a:schemeClr val="tx2"/>
                </a:solidFill>
                <a:latin typeface="IBM Plex Sans" charset="0"/>
                <a:ea typeface="IBM Plex Sans" charset="0"/>
                <a:cs typeface="IBM Plex Sans" charset="0"/>
              </a:rPr>
            </a:br>
            <a:r>
              <a:rPr lang="en-JP" sz="1100" i="1" dirty="0">
                <a:solidFill>
                  <a:schemeClr val="tx2"/>
                </a:solidFill>
                <a:latin typeface="IBM Plex Sans" charset="0"/>
                <a:ea typeface="IBM Plex Sans" charset="0"/>
                <a:cs typeface="IBM Plex Sans" charset="0"/>
              </a:rPr>
              <a:t>IBM Research - Zurich</a:t>
            </a:r>
          </a:p>
        </p:txBody>
      </p:sp>
      <p:graphicFrame>
        <p:nvGraphicFramePr>
          <p:cNvPr id="5" name="Table 6">
            <a:extLst>
              <a:ext uri="{FF2B5EF4-FFF2-40B4-BE49-F238E27FC236}">
                <a16:creationId xmlns:a16="http://schemas.microsoft.com/office/drawing/2014/main" id="{A0D32349-8226-FAFC-8D88-E406B2F8B613}"/>
              </a:ext>
            </a:extLst>
          </p:cNvPr>
          <p:cNvGraphicFramePr>
            <a:graphicFrameLocks noGrp="1"/>
          </p:cNvGraphicFramePr>
          <p:nvPr>
            <p:extLst>
              <p:ext uri="{D42A27DB-BD31-4B8C-83A1-F6EECF244321}">
                <p14:modId xmlns:p14="http://schemas.microsoft.com/office/powerpoint/2010/main" val="1582543738"/>
              </p:ext>
            </p:extLst>
          </p:nvPr>
        </p:nvGraphicFramePr>
        <p:xfrm>
          <a:off x="408685" y="1687639"/>
          <a:ext cx="8155259" cy="2545556"/>
        </p:xfrm>
        <a:graphic>
          <a:graphicData uri="http://schemas.openxmlformats.org/drawingml/2006/table">
            <a:tbl>
              <a:tblPr firstRow="1" bandRow="1">
                <a:tableStyleId>{7DF18680-E054-41AD-8BC1-D1AEF772440D}</a:tableStyleId>
              </a:tblPr>
              <a:tblGrid>
                <a:gridCol w="1745264">
                  <a:extLst>
                    <a:ext uri="{9D8B030D-6E8A-4147-A177-3AD203B41FA5}">
                      <a16:colId xmlns:a16="http://schemas.microsoft.com/office/drawing/2014/main" val="1015846998"/>
                    </a:ext>
                  </a:extLst>
                </a:gridCol>
                <a:gridCol w="3375102">
                  <a:extLst>
                    <a:ext uri="{9D8B030D-6E8A-4147-A177-3AD203B41FA5}">
                      <a16:colId xmlns:a16="http://schemas.microsoft.com/office/drawing/2014/main" val="138812114"/>
                    </a:ext>
                  </a:extLst>
                </a:gridCol>
                <a:gridCol w="3034893">
                  <a:extLst>
                    <a:ext uri="{9D8B030D-6E8A-4147-A177-3AD203B41FA5}">
                      <a16:colId xmlns:a16="http://schemas.microsoft.com/office/drawing/2014/main" val="792238140"/>
                    </a:ext>
                  </a:extLst>
                </a:gridCol>
              </a:tblGrid>
              <a:tr h="461563">
                <a:tc>
                  <a:txBody>
                    <a:bodyPr/>
                    <a:lstStyle/>
                    <a:p>
                      <a:endParaRPr lang="en-JP" dirty="0">
                        <a:solidFill>
                          <a:schemeClr val="tx2"/>
                        </a:solidFill>
                      </a:endParaRPr>
                    </a:p>
                  </a:txBody>
                  <a:tcPr>
                    <a:solidFill>
                      <a:srgbClr val="6E32C9"/>
                    </a:solidFill>
                  </a:tcPr>
                </a:tc>
                <a:tc>
                  <a:txBody>
                    <a:bodyPr/>
                    <a:lstStyle/>
                    <a:p>
                      <a:pPr algn="ctr"/>
                      <a:r>
                        <a:rPr lang="en-JP" dirty="0">
                          <a:solidFill>
                            <a:schemeClr val="tx2"/>
                          </a:solidFill>
                        </a:rPr>
                        <a:t>Qiskit Documentation</a:t>
                      </a:r>
                    </a:p>
                  </a:txBody>
                  <a:tcPr anchor="ctr">
                    <a:solidFill>
                      <a:srgbClr val="6E32C9"/>
                    </a:solidFill>
                  </a:tcPr>
                </a:tc>
                <a:tc>
                  <a:txBody>
                    <a:bodyPr/>
                    <a:lstStyle/>
                    <a:p>
                      <a:pPr algn="ctr"/>
                      <a:r>
                        <a:rPr lang="en-JP" dirty="0">
                          <a:solidFill>
                            <a:schemeClr val="tx2"/>
                          </a:solidFill>
                        </a:rPr>
                        <a:t>Textbook (beta)</a:t>
                      </a:r>
                    </a:p>
                  </a:txBody>
                  <a:tcPr anchor="ctr">
                    <a:solidFill>
                      <a:srgbClr val="6E32C9"/>
                    </a:solidFill>
                  </a:tcPr>
                </a:tc>
                <a:extLst>
                  <a:ext uri="{0D108BD9-81ED-4DB2-BD59-A6C34878D82A}">
                    <a16:rowId xmlns:a16="http://schemas.microsoft.com/office/drawing/2014/main" val="3197504435"/>
                  </a:ext>
                </a:extLst>
              </a:tr>
              <a:tr h="341787">
                <a:tc>
                  <a:txBody>
                    <a:bodyPr/>
                    <a:lstStyle/>
                    <a:p>
                      <a:r>
                        <a:rPr lang="en-JP" dirty="0"/>
                        <a:t>Home</a:t>
                      </a:r>
                    </a:p>
                  </a:txBody>
                  <a:tcPr/>
                </a:tc>
                <a:tc>
                  <a:txBody>
                    <a:bodyPr/>
                    <a:lstStyle/>
                    <a:p>
                      <a:r>
                        <a:rPr lang="en-US" sz="1400" dirty="0"/>
                        <a:t>https://</a:t>
                      </a:r>
                      <a:r>
                        <a:rPr lang="en-US" sz="1400" dirty="0" err="1"/>
                        <a:t>qiskit.org</a:t>
                      </a:r>
                      <a:r>
                        <a:rPr lang="en-US" sz="1400" dirty="0"/>
                        <a:t>/documentation/</a:t>
                      </a:r>
                      <a:endParaRPr lang="en-JP" sz="1400" dirty="0"/>
                    </a:p>
                  </a:txBody>
                  <a:tcPr/>
                </a:tc>
                <a:tc>
                  <a:txBody>
                    <a:bodyPr/>
                    <a:lstStyle/>
                    <a:p>
                      <a:r>
                        <a:rPr lang="en-US" sz="1400" dirty="0"/>
                        <a:t>https://</a:t>
                      </a:r>
                      <a:r>
                        <a:rPr lang="en-US" sz="1400" dirty="0" err="1"/>
                        <a:t>qiskit.org</a:t>
                      </a:r>
                      <a:r>
                        <a:rPr lang="en-US" sz="1400" dirty="0"/>
                        <a:t>/learn/</a:t>
                      </a:r>
                      <a:endParaRPr lang="en-JP" sz="1400" dirty="0"/>
                    </a:p>
                  </a:txBody>
                  <a:tcPr/>
                </a:tc>
                <a:extLst>
                  <a:ext uri="{0D108BD9-81ED-4DB2-BD59-A6C34878D82A}">
                    <a16:rowId xmlns:a16="http://schemas.microsoft.com/office/drawing/2014/main" val="3324532457"/>
                  </a:ext>
                </a:extLst>
              </a:tr>
              <a:tr h="518751">
                <a:tc>
                  <a:txBody>
                    <a:bodyPr/>
                    <a:lstStyle/>
                    <a:p>
                      <a:r>
                        <a:rPr lang="en-JP" dirty="0"/>
                        <a:t>Main Repo</a:t>
                      </a:r>
                    </a:p>
                  </a:txBody>
                  <a:tcPr/>
                </a:tc>
                <a:tc>
                  <a:txBody>
                    <a:bodyPr/>
                    <a:lstStyle/>
                    <a:p>
                      <a:r>
                        <a:rPr lang="en-US" sz="1400" dirty="0"/>
                        <a:t>https://</a:t>
                      </a:r>
                      <a:r>
                        <a:rPr lang="en-US" sz="1400" dirty="0" err="1"/>
                        <a:t>github.com</a:t>
                      </a:r>
                      <a:r>
                        <a:rPr lang="en-US" sz="1400" dirty="0"/>
                        <a:t>/</a:t>
                      </a:r>
                      <a:r>
                        <a:rPr lang="en-US" sz="1400" dirty="0" err="1"/>
                        <a:t>qiskit</a:t>
                      </a:r>
                      <a:r>
                        <a:rPr lang="en-US" sz="1400" dirty="0"/>
                        <a:t>-community/</a:t>
                      </a:r>
                      <a:r>
                        <a:rPr lang="en-US" sz="1400" dirty="0" err="1"/>
                        <a:t>qiskit</a:t>
                      </a:r>
                      <a:r>
                        <a:rPr lang="en-US" sz="1400" dirty="0"/>
                        <a:t>-translations</a:t>
                      </a:r>
                      <a:endParaRPr lang="en-JP" sz="1400" dirty="0"/>
                    </a:p>
                  </a:txBody>
                  <a:tcPr/>
                </a:tc>
                <a:tc>
                  <a:txBody>
                    <a:bodyPr/>
                    <a:lstStyle/>
                    <a:p>
                      <a:r>
                        <a:rPr lang="en-US" sz="1400" dirty="0"/>
                        <a:t>https://</a:t>
                      </a:r>
                      <a:r>
                        <a:rPr lang="en-US" sz="1400" dirty="0" err="1"/>
                        <a:t>github.com</a:t>
                      </a:r>
                      <a:r>
                        <a:rPr lang="en-US" sz="1400" dirty="0"/>
                        <a:t>/Qiskit/platypus</a:t>
                      </a:r>
                      <a:endParaRPr lang="en-JP" sz="1400" dirty="0"/>
                    </a:p>
                  </a:txBody>
                  <a:tcPr/>
                </a:tc>
                <a:extLst>
                  <a:ext uri="{0D108BD9-81ED-4DB2-BD59-A6C34878D82A}">
                    <a16:rowId xmlns:a16="http://schemas.microsoft.com/office/drawing/2014/main" val="1063090958"/>
                  </a:ext>
                </a:extLst>
              </a:tr>
              <a:tr h="461853">
                <a:tc>
                  <a:txBody>
                    <a:bodyPr/>
                    <a:lstStyle/>
                    <a:p>
                      <a:r>
                        <a:rPr lang="en-JP" dirty="0"/>
                        <a:t>Translation Tool </a:t>
                      </a:r>
                      <a:br>
                        <a:rPr lang="en-JP" dirty="0"/>
                      </a:br>
                      <a:r>
                        <a:rPr lang="en-JP" sz="1200" dirty="0"/>
                        <a:t>(Localization Platform)</a:t>
                      </a:r>
                      <a:endParaRPr lang="en-JP" dirty="0"/>
                    </a:p>
                  </a:txBody>
                  <a:tcPr/>
                </a:tc>
                <a:tc>
                  <a:txBody>
                    <a:bodyPr/>
                    <a:lstStyle/>
                    <a:p>
                      <a:r>
                        <a:rPr lang="en-JP" sz="1400" dirty="0"/>
                        <a:t>Crowdine</a:t>
                      </a:r>
                    </a:p>
                  </a:txBody>
                  <a:tcPr/>
                </a:tc>
                <a:tc>
                  <a:txBody>
                    <a:bodyPr/>
                    <a:lstStyle/>
                    <a:p>
                      <a:r>
                        <a:rPr lang="en-JP" sz="1400" dirty="0"/>
                        <a:t>GitLocalize</a:t>
                      </a:r>
                    </a:p>
                  </a:txBody>
                  <a:tcPr/>
                </a:tc>
                <a:extLst>
                  <a:ext uri="{0D108BD9-81ED-4DB2-BD59-A6C34878D82A}">
                    <a16:rowId xmlns:a16="http://schemas.microsoft.com/office/drawing/2014/main" val="3982716298"/>
                  </a:ext>
                </a:extLst>
              </a:tr>
              <a:tr h="625548">
                <a:tc>
                  <a:txBody>
                    <a:bodyPr/>
                    <a:lstStyle/>
                    <a:p>
                      <a:r>
                        <a:rPr lang="en-JP" dirty="0"/>
                        <a:t>How to Join</a:t>
                      </a:r>
                    </a:p>
                  </a:txBody>
                  <a:tcPr/>
                </a:tc>
                <a:tc>
                  <a:txBody>
                    <a:bodyPr/>
                    <a:lstStyle/>
                    <a:p>
                      <a:r>
                        <a:rPr lang="en-US" sz="1400" dirty="0"/>
                        <a:t>https://</a:t>
                      </a:r>
                      <a:r>
                        <a:rPr lang="en-US" sz="1400" dirty="0" err="1"/>
                        <a:t>github.com</a:t>
                      </a:r>
                      <a:r>
                        <a:rPr lang="en-US" sz="1400" dirty="0"/>
                        <a:t>/</a:t>
                      </a:r>
                      <a:r>
                        <a:rPr lang="en-US" sz="1400" dirty="0" err="1"/>
                        <a:t>qiskit</a:t>
                      </a:r>
                      <a:r>
                        <a:rPr lang="en-US" sz="1400" dirty="0"/>
                        <a:t>-community/</a:t>
                      </a:r>
                      <a:r>
                        <a:rPr lang="en-US" sz="1400" dirty="0" err="1"/>
                        <a:t>qiskit</a:t>
                      </a:r>
                      <a:r>
                        <a:rPr lang="en-US" sz="1400" dirty="0"/>
                        <a:t>-translations/blob/master/</a:t>
                      </a:r>
                      <a:r>
                        <a:rPr lang="en-US" sz="1400" dirty="0" err="1"/>
                        <a:t>README.md</a:t>
                      </a:r>
                      <a:endParaRPr lang="en-JP" sz="1400" dirty="0"/>
                    </a:p>
                  </a:txBody>
                  <a:tcPr/>
                </a:tc>
                <a:tc>
                  <a:txBody>
                    <a:bodyPr/>
                    <a:lstStyle/>
                    <a:p>
                      <a:r>
                        <a:rPr lang="en-US" sz="1400" dirty="0"/>
                        <a:t>https://</a:t>
                      </a:r>
                      <a:r>
                        <a:rPr lang="en-US" sz="1400" dirty="0" err="1"/>
                        <a:t>github.com</a:t>
                      </a:r>
                      <a:r>
                        <a:rPr lang="en-US" sz="1400" dirty="0"/>
                        <a:t>/Qiskit/platypus/blob/main/</a:t>
                      </a:r>
                      <a:r>
                        <a:rPr lang="en-US" sz="1400" dirty="0" err="1"/>
                        <a:t>TRANSLATING.md</a:t>
                      </a:r>
                      <a:endParaRPr lang="en-JP" sz="1400" dirty="0"/>
                    </a:p>
                  </a:txBody>
                  <a:tcPr/>
                </a:tc>
                <a:extLst>
                  <a:ext uri="{0D108BD9-81ED-4DB2-BD59-A6C34878D82A}">
                    <a16:rowId xmlns:a16="http://schemas.microsoft.com/office/drawing/2014/main" val="2310423086"/>
                  </a:ext>
                </a:extLst>
              </a:tr>
            </a:tbl>
          </a:graphicData>
        </a:graphic>
      </p:graphicFrame>
      <p:sp>
        <p:nvSpPr>
          <p:cNvPr id="7" name="Title 6">
            <a:extLst>
              <a:ext uri="{FF2B5EF4-FFF2-40B4-BE49-F238E27FC236}">
                <a16:creationId xmlns:a16="http://schemas.microsoft.com/office/drawing/2014/main" id="{B95159C8-C135-63EA-5593-E25B9E2BCC8B}"/>
              </a:ext>
            </a:extLst>
          </p:cNvPr>
          <p:cNvSpPr>
            <a:spLocks noGrp="1"/>
          </p:cNvSpPr>
          <p:nvPr>
            <p:ph type="title"/>
          </p:nvPr>
        </p:nvSpPr>
        <p:spPr>
          <a:xfrm>
            <a:off x="219456" y="201168"/>
            <a:ext cx="6437623" cy="804672"/>
          </a:xfrm>
        </p:spPr>
        <p:txBody>
          <a:bodyPr/>
          <a:lstStyle/>
          <a:p>
            <a:r>
              <a:rPr lang="en-JP" dirty="0"/>
              <a:t>Qiskit Localization</a:t>
            </a:r>
          </a:p>
        </p:txBody>
      </p:sp>
      <p:sp>
        <p:nvSpPr>
          <p:cNvPr id="8" name="Text Placeholder 7">
            <a:extLst>
              <a:ext uri="{FF2B5EF4-FFF2-40B4-BE49-F238E27FC236}">
                <a16:creationId xmlns:a16="http://schemas.microsoft.com/office/drawing/2014/main" id="{3E0064F2-C42D-595C-57CC-B608DD540630}"/>
              </a:ext>
            </a:extLst>
          </p:cNvPr>
          <p:cNvSpPr>
            <a:spLocks noGrp="1"/>
          </p:cNvSpPr>
          <p:nvPr>
            <p:ph type="body" sz="quarter" idx="12"/>
          </p:nvPr>
        </p:nvSpPr>
        <p:spPr>
          <a:xfrm>
            <a:off x="219456" y="817756"/>
            <a:ext cx="8705269" cy="458246"/>
          </a:xfrm>
        </p:spPr>
        <p:txBody>
          <a:bodyPr/>
          <a:lstStyle/>
          <a:p>
            <a:r>
              <a:rPr lang="en-JP" dirty="0"/>
              <a:t>Qiskit Localization currently has two translation projects: </a:t>
            </a:r>
            <a:br>
              <a:rPr lang="en-JP" dirty="0"/>
            </a:br>
            <a:r>
              <a:rPr lang="en-JP" dirty="0"/>
              <a:t>(1) Qiskit Documentation and (2) Qiskit Textbook (beta) – these projects are managed under a separate project repo on GitHub.</a:t>
            </a:r>
          </a:p>
        </p:txBody>
      </p:sp>
      <p:sp>
        <p:nvSpPr>
          <p:cNvPr id="11" name="TextBox 10">
            <a:extLst>
              <a:ext uri="{FF2B5EF4-FFF2-40B4-BE49-F238E27FC236}">
                <a16:creationId xmlns:a16="http://schemas.microsoft.com/office/drawing/2014/main" id="{6DDC930F-EAD6-E505-48D5-F7E349ABAAE2}"/>
              </a:ext>
            </a:extLst>
          </p:cNvPr>
          <p:cNvSpPr txBox="1"/>
          <p:nvPr/>
        </p:nvSpPr>
        <p:spPr>
          <a:xfrm>
            <a:off x="230266" y="4386381"/>
            <a:ext cx="7904408" cy="255198"/>
          </a:xfrm>
          <a:prstGeom prst="rect">
            <a:avLst/>
          </a:prstGeom>
          <a:noFill/>
        </p:spPr>
        <p:txBody>
          <a:bodyPr wrap="none" lIns="0" tIns="0" rIns="0" bIns="0" rtlCol="0">
            <a:spAutoFit/>
          </a:bodyPr>
          <a:lstStyle/>
          <a:p>
            <a:pPr algn="l">
              <a:lnSpc>
                <a:spcPct val="110000"/>
              </a:lnSpc>
              <a:spcBef>
                <a:spcPts val="1100"/>
              </a:spcBef>
            </a:pPr>
            <a:r>
              <a:rPr lang="en-JP" sz="1600" b="1" u="sng" dirty="0">
                <a:solidFill>
                  <a:srgbClr val="6E32C9"/>
                </a:solidFill>
                <a:latin typeface="IBM Plex Sans" charset="0"/>
                <a:ea typeface="IBM Plex Sans" charset="0"/>
                <a:cs typeface="IBM Plex Sans" charset="0"/>
              </a:rPr>
              <a:t>Must sign up to either one or both depending on what project you want to work on.</a:t>
            </a:r>
          </a:p>
        </p:txBody>
      </p:sp>
    </p:spTree>
    <p:extLst>
      <p:ext uri="{BB962C8B-B14F-4D97-AF65-F5344CB8AC3E}">
        <p14:creationId xmlns:p14="http://schemas.microsoft.com/office/powerpoint/2010/main" val="379680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67F85D-2E45-B4A7-B2B2-178AEBBDA596}"/>
              </a:ext>
            </a:extLst>
          </p:cNvPr>
          <p:cNvSpPr>
            <a:spLocks noGrp="1"/>
          </p:cNvSpPr>
          <p:nvPr>
            <p:ph type="title"/>
          </p:nvPr>
        </p:nvSpPr>
        <p:spPr>
          <a:xfrm>
            <a:off x="210312" y="2059704"/>
            <a:ext cx="6785220" cy="1454637"/>
          </a:xfrm>
        </p:spPr>
        <p:txBody>
          <a:bodyPr/>
          <a:lstStyle/>
          <a:p>
            <a:r>
              <a:rPr lang="en-JP" dirty="0"/>
              <a:t>How to join Documentation Project</a:t>
            </a:r>
          </a:p>
        </p:txBody>
      </p:sp>
      <p:sp>
        <p:nvSpPr>
          <p:cNvPr id="2" name="Footer Placeholder 1">
            <a:extLst>
              <a:ext uri="{FF2B5EF4-FFF2-40B4-BE49-F238E27FC236}">
                <a16:creationId xmlns:a16="http://schemas.microsoft.com/office/drawing/2014/main" id="{DD9D51B3-80D6-1761-95DC-2E769CD27C2C}"/>
              </a:ext>
            </a:extLst>
          </p:cNvPr>
          <p:cNvSpPr>
            <a:spLocks noGrp="1"/>
          </p:cNvSpPr>
          <p:nvPr>
            <p:ph type="ftr" sz="quarter" idx="4294967295"/>
          </p:nvPr>
        </p:nvSpPr>
        <p:spPr>
          <a:xfrm>
            <a:off x="0" y="4787900"/>
            <a:ext cx="4114800" cy="166688"/>
          </a:xfrm>
        </p:spPr>
        <p:txBody>
          <a:bodyPr/>
          <a:lstStyle/>
          <a:p>
            <a:r>
              <a:rPr lang="en-US"/>
              <a:t>© 2020 IBM Corporation</a:t>
            </a:r>
            <a:endParaRPr lang="en-US" dirty="0"/>
          </a:p>
        </p:txBody>
      </p:sp>
      <p:sp>
        <p:nvSpPr>
          <p:cNvPr id="3" name="Slide Number Placeholder 2">
            <a:extLst>
              <a:ext uri="{FF2B5EF4-FFF2-40B4-BE49-F238E27FC236}">
                <a16:creationId xmlns:a16="http://schemas.microsoft.com/office/drawing/2014/main" id="{C1D0CB3A-2221-05DE-4796-3B6B86A6B2A1}"/>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7</a:t>
            </a:fld>
            <a:endParaRPr lang="en-US" dirty="0"/>
          </a:p>
        </p:txBody>
      </p:sp>
      <p:pic>
        <p:nvPicPr>
          <p:cNvPr id="5" name="Picture 2" descr="Image result for crowdin logo">
            <a:extLst>
              <a:ext uri="{FF2B5EF4-FFF2-40B4-BE49-F238E27FC236}">
                <a16:creationId xmlns:a16="http://schemas.microsoft.com/office/drawing/2014/main" id="{7D56BDA3-7C4B-D450-D97D-E9BA131E2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1322" y="1731082"/>
            <a:ext cx="1055940" cy="1055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735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A88D85-1C35-F846-8372-F34647A125CB}"/>
              </a:ext>
            </a:extLst>
          </p:cNvPr>
          <p:cNvSpPr txBox="1"/>
          <p:nvPr/>
        </p:nvSpPr>
        <p:spPr>
          <a:xfrm>
            <a:off x="4700337" y="4513980"/>
            <a:ext cx="2167260" cy="547842"/>
          </a:xfrm>
          <a:prstGeom prst="rect">
            <a:avLst/>
          </a:prstGeom>
          <a:noFill/>
        </p:spPr>
        <p:txBody>
          <a:bodyPr wrap="none" lIns="0" tIns="0" rIns="0" bIns="0" rtlCol="0">
            <a:spAutoFit/>
          </a:bodyPr>
          <a:lstStyle/>
          <a:p>
            <a:pPr algn="l">
              <a:lnSpc>
                <a:spcPct val="110000"/>
              </a:lnSpc>
              <a:spcBef>
                <a:spcPts val="1100"/>
              </a:spcBef>
            </a:pPr>
            <a:r>
              <a:rPr lang="en-JP" sz="1100" i="1" dirty="0">
                <a:solidFill>
                  <a:schemeClr val="tx2"/>
                </a:solidFill>
                <a:latin typeface="IBM Plex Sans" charset="0"/>
                <a:ea typeface="IBM Plex Sans" charset="0"/>
                <a:cs typeface="IBM Plex Sans" charset="0"/>
              </a:rPr>
              <a:t>Christa Zoufal</a:t>
            </a:r>
            <a:br>
              <a:rPr lang="en-JP" sz="1100" i="1" dirty="0">
                <a:solidFill>
                  <a:schemeClr val="tx2"/>
                </a:solidFill>
                <a:latin typeface="IBM Plex Sans" charset="0"/>
                <a:ea typeface="IBM Plex Sans" charset="0"/>
                <a:cs typeface="IBM Plex Sans" charset="0"/>
              </a:rPr>
            </a:br>
            <a:r>
              <a:rPr lang="en-JP" sz="1100" i="1" dirty="0">
                <a:solidFill>
                  <a:schemeClr val="tx2"/>
                </a:solidFill>
                <a:latin typeface="IBM Plex Sans" charset="0"/>
                <a:ea typeface="IBM Plex Sans" charset="0"/>
                <a:cs typeface="IBM Plex Sans" charset="0"/>
              </a:rPr>
              <a:t>Quantum Applications Researcher</a:t>
            </a:r>
            <a:br>
              <a:rPr lang="en-JP" sz="1100" i="1" dirty="0">
                <a:solidFill>
                  <a:schemeClr val="tx2"/>
                </a:solidFill>
                <a:latin typeface="IBM Plex Sans" charset="0"/>
                <a:ea typeface="IBM Plex Sans" charset="0"/>
                <a:cs typeface="IBM Plex Sans" charset="0"/>
              </a:rPr>
            </a:br>
            <a:r>
              <a:rPr lang="en-JP" sz="1100" i="1" dirty="0">
                <a:solidFill>
                  <a:schemeClr val="tx2"/>
                </a:solidFill>
                <a:latin typeface="IBM Plex Sans" charset="0"/>
                <a:ea typeface="IBM Plex Sans" charset="0"/>
                <a:cs typeface="IBM Plex Sans" charset="0"/>
              </a:rPr>
              <a:t>IBM Research - Zurich</a:t>
            </a:r>
          </a:p>
        </p:txBody>
      </p:sp>
      <p:sp>
        <p:nvSpPr>
          <p:cNvPr id="9" name="Title">
            <a:extLst>
              <a:ext uri="{FF2B5EF4-FFF2-40B4-BE49-F238E27FC236}">
                <a16:creationId xmlns:a16="http://schemas.microsoft.com/office/drawing/2014/main" id="{103873CC-32E8-1748-8CFC-34A564B6CE02}"/>
              </a:ext>
            </a:extLst>
          </p:cNvPr>
          <p:cNvSpPr txBox="1">
            <a:spLocks/>
          </p:cNvSpPr>
          <p:nvPr/>
        </p:nvSpPr>
        <p:spPr>
          <a:xfrm>
            <a:off x="210312" y="201168"/>
            <a:ext cx="631686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t>How to join Documentation project</a:t>
            </a:r>
            <a:endParaRPr lang="en-US" kern="0" dirty="0"/>
          </a:p>
        </p:txBody>
      </p:sp>
      <p:sp>
        <p:nvSpPr>
          <p:cNvPr id="13" name="Rounded Rectangle 12">
            <a:extLst>
              <a:ext uri="{FF2B5EF4-FFF2-40B4-BE49-F238E27FC236}">
                <a16:creationId xmlns:a16="http://schemas.microsoft.com/office/drawing/2014/main" id="{6FED4833-3A50-E741-B2AB-A59C4C0103B8}"/>
              </a:ext>
            </a:extLst>
          </p:cNvPr>
          <p:cNvSpPr/>
          <p:nvPr/>
        </p:nvSpPr>
        <p:spPr bwMode="auto">
          <a:xfrm>
            <a:off x="3181815" y="2425710"/>
            <a:ext cx="5761266" cy="2610224"/>
          </a:xfrm>
          <a:prstGeom prst="roundRect">
            <a:avLst>
              <a:gd name="adj" fmla="val 5723"/>
            </a:avLst>
          </a:prstGeom>
          <a:solidFill>
            <a:srgbClr val="C5F1E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16" name="Rounded Rectangle 15">
            <a:extLst>
              <a:ext uri="{FF2B5EF4-FFF2-40B4-BE49-F238E27FC236}">
                <a16:creationId xmlns:a16="http://schemas.microsoft.com/office/drawing/2014/main" id="{80EB02A5-8B1C-8148-8827-EC5145F4CCAD}"/>
              </a:ext>
            </a:extLst>
          </p:cNvPr>
          <p:cNvSpPr/>
          <p:nvPr/>
        </p:nvSpPr>
        <p:spPr bwMode="auto">
          <a:xfrm>
            <a:off x="433744" y="2425710"/>
            <a:ext cx="2272286" cy="2610224"/>
          </a:xfrm>
          <a:prstGeom prst="roundRect">
            <a:avLst>
              <a:gd name="adj" fmla="val 5723"/>
            </a:avLst>
          </a:prstGeom>
          <a:solidFill>
            <a:srgbClr val="E6D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17" name="Text Placeholder 2">
            <a:extLst>
              <a:ext uri="{FF2B5EF4-FFF2-40B4-BE49-F238E27FC236}">
                <a16:creationId xmlns:a16="http://schemas.microsoft.com/office/drawing/2014/main" id="{156DF744-9C4B-434E-9076-C0F721C8256E}"/>
              </a:ext>
            </a:extLst>
          </p:cNvPr>
          <p:cNvSpPr txBox="1">
            <a:spLocks/>
          </p:cNvSpPr>
          <p:nvPr/>
        </p:nvSpPr>
        <p:spPr>
          <a:xfrm>
            <a:off x="219456" y="659360"/>
            <a:ext cx="8705269" cy="3384321"/>
          </a:xfrm>
          <a:prstGeom prst="rect">
            <a:avLst/>
          </a:prstGeom>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342900" indent="-342900" defTabSz="914400">
              <a:buFont typeface="Arial" panose="020B0604020202020204" pitchFamily="34" charset="0"/>
              <a:buAutoNum type="arabicPeriod"/>
            </a:pPr>
            <a:r>
              <a:rPr lang="en-US" kern="0" dirty="0"/>
              <a:t>Create a pull request (PR)  in </a:t>
            </a:r>
            <a:r>
              <a:rPr lang="en-US" kern="0" dirty="0">
                <a:hlinkClick r:id="rId3"/>
              </a:rPr>
              <a:t>this repo</a:t>
            </a:r>
            <a:r>
              <a:rPr lang="en-US" kern="0" dirty="0"/>
              <a:t> by adding your name in </a:t>
            </a:r>
            <a:r>
              <a:rPr lang="en-US" kern="0" dirty="0">
                <a:hlinkClick r:id="rId4"/>
              </a:rPr>
              <a:t>LOCALIZATION_CONTRIBUTORS</a:t>
            </a:r>
            <a:r>
              <a:rPr lang="en-US" kern="0" dirty="0"/>
              <a:t>.</a:t>
            </a:r>
          </a:p>
          <a:p>
            <a:pPr marL="342900" indent="-342900" defTabSz="914400">
              <a:buFont typeface="Arial" panose="020B0604020202020204" pitchFamily="34" charset="0"/>
              <a:buAutoNum type="arabicPeriod"/>
            </a:pPr>
            <a:r>
              <a:rPr lang="en-US" kern="0" dirty="0"/>
              <a:t>Sign the CLA (Contributors License Agreement) if this is the first time you are contributing to Qiskit.</a:t>
            </a:r>
          </a:p>
          <a:p>
            <a:pPr marL="342900" indent="-342900" defTabSz="914400">
              <a:buFont typeface="Arial" panose="020B0604020202020204" pitchFamily="34" charset="0"/>
              <a:buAutoNum type="arabicPeriod"/>
            </a:pPr>
            <a:r>
              <a:rPr lang="en-US" kern="0" dirty="0"/>
              <a:t>With your GitHub ID, login to </a:t>
            </a:r>
            <a:r>
              <a:rPr lang="en-US" kern="0" dirty="0">
                <a:hlinkClick r:id="rId5"/>
              </a:rPr>
              <a:t>Qiskit-Docs Crowdin</a:t>
            </a:r>
            <a:r>
              <a:rPr lang="en-US" kern="0" dirty="0"/>
              <a:t> and join the language you want to contribute to.</a:t>
            </a:r>
          </a:p>
          <a:p>
            <a:pPr marL="342900" indent="-342900" defTabSz="914400">
              <a:buFont typeface="Arial" panose="020B0604020202020204" pitchFamily="34" charset="0"/>
              <a:buAutoNum type="arabicPeriod"/>
            </a:pPr>
            <a:r>
              <a:rPr lang="en-US" kern="0" dirty="0"/>
              <a:t>Paste the PR </a:t>
            </a:r>
            <a:r>
              <a:rPr lang="en-US" kern="0" dirty="0" err="1"/>
              <a:t>url</a:t>
            </a:r>
            <a:r>
              <a:rPr lang="en-US" kern="0" dirty="0"/>
              <a:t>(e.g. https://</a:t>
            </a:r>
            <a:r>
              <a:rPr lang="en-US" kern="0" dirty="0" err="1"/>
              <a:t>github.com</a:t>
            </a:r>
            <a:r>
              <a:rPr lang="en-US" kern="0" dirty="0"/>
              <a:t>/</a:t>
            </a:r>
            <a:r>
              <a:rPr lang="en-US" kern="0" dirty="0" err="1"/>
              <a:t>qiskit</a:t>
            </a:r>
            <a:r>
              <a:rPr lang="en-US" kern="0" dirty="0"/>
              <a:t>-community/</a:t>
            </a:r>
            <a:r>
              <a:rPr lang="en-US" kern="0" dirty="0" err="1"/>
              <a:t>qiskit</a:t>
            </a:r>
            <a:r>
              <a:rPr lang="en-US" kern="0" dirty="0"/>
              <a:t>-translations/pull/###)</a:t>
            </a:r>
          </a:p>
          <a:p>
            <a:pPr marL="342900" indent="-342900" defTabSz="914400">
              <a:buFont typeface="Arial" panose="020B0604020202020204" pitchFamily="34" charset="0"/>
              <a:buAutoNum type="arabicPeriod"/>
            </a:pPr>
            <a:r>
              <a:rPr lang="en-US" kern="0" dirty="0"/>
              <a:t>Project admins or translation leads will review/approve/merge your original PR.</a:t>
            </a:r>
          </a:p>
        </p:txBody>
      </p:sp>
      <p:sp>
        <p:nvSpPr>
          <p:cNvPr id="18" name="Slide Number Placeholder 2">
            <a:extLst>
              <a:ext uri="{FF2B5EF4-FFF2-40B4-BE49-F238E27FC236}">
                <a16:creationId xmlns:a16="http://schemas.microsoft.com/office/drawing/2014/main" id="{7B203B13-DDC1-9648-AB8A-D078D271FB7C}"/>
              </a:ext>
            </a:extLst>
          </p:cNvPr>
          <p:cNvSpPr txBox="1">
            <a:spLocks/>
          </p:cNvSpPr>
          <p:nvPr/>
        </p:nvSpPr>
        <p:spPr>
          <a:xfrm>
            <a:off x="7086601" y="4787900"/>
            <a:ext cx="1828732" cy="166687"/>
          </a:xfrm>
          <a:prstGeom prst="rect">
            <a:avLst/>
          </a:prstGeom>
        </p:spPr>
        <p:txBody>
          <a:bodyPr anchor="ctr">
            <a:normAutofit fontScale="47500" lnSpcReduction="20000"/>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spcAft>
                <a:spcPts val="600"/>
              </a:spcAft>
            </a:pPr>
            <a:fld id="{59395FB3-9C97-154F-86B2-7E381B951268}" type="slidenum">
              <a:rPr lang="en-US" smtClean="0"/>
              <a:pPr>
                <a:spcAft>
                  <a:spcPts val="600"/>
                </a:spcAft>
              </a:pPr>
              <a:t>8</a:t>
            </a:fld>
            <a:endParaRPr lang="en-US"/>
          </a:p>
        </p:txBody>
      </p:sp>
      <p:pic>
        <p:nvPicPr>
          <p:cNvPr id="19" name="Picture 18">
            <a:extLst>
              <a:ext uri="{FF2B5EF4-FFF2-40B4-BE49-F238E27FC236}">
                <a16:creationId xmlns:a16="http://schemas.microsoft.com/office/drawing/2014/main" id="{F75CE557-AECC-144D-B072-970A20D05C7E}"/>
              </a:ext>
            </a:extLst>
          </p:cNvPr>
          <p:cNvPicPr>
            <a:picLocks noChangeAspect="1"/>
          </p:cNvPicPr>
          <p:nvPr/>
        </p:nvPicPr>
        <p:blipFill>
          <a:blip r:embed="rId6"/>
          <a:stretch>
            <a:fillRect/>
          </a:stretch>
        </p:blipFill>
        <p:spPr>
          <a:xfrm>
            <a:off x="3290918" y="2754505"/>
            <a:ext cx="2773453" cy="2045708"/>
          </a:xfrm>
          <a:prstGeom prst="rect">
            <a:avLst/>
          </a:prstGeom>
        </p:spPr>
      </p:pic>
      <p:pic>
        <p:nvPicPr>
          <p:cNvPr id="20" name="Picture 19">
            <a:extLst>
              <a:ext uri="{FF2B5EF4-FFF2-40B4-BE49-F238E27FC236}">
                <a16:creationId xmlns:a16="http://schemas.microsoft.com/office/drawing/2014/main" id="{02C97840-AEBD-3041-AA02-E57A184A6DAC}"/>
              </a:ext>
            </a:extLst>
          </p:cNvPr>
          <p:cNvPicPr>
            <a:picLocks noChangeAspect="1"/>
          </p:cNvPicPr>
          <p:nvPr/>
        </p:nvPicPr>
        <p:blipFill>
          <a:blip r:embed="rId7"/>
          <a:stretch>
            <a:fillRect/>
          </a:stretch>
        </p:blipFill>
        <p:spPr>
          <a:xfrm>
            <a:off x="6255230" y="2754504"/>
            <a:ext cx="2520910" cy="574581"/>
          </a:xfrm>
          <a:prstGeom prst="rect">
            <a:avLst/>
          </a:prstGeom>
        </p:spPr>
      </p:pic>
      <p:pic>
        <p:nvPicPr>
          <p:cNvPr id="21" name="Picture 20">
            <a:extLst>
              <a:ext uri="{FF2B5EF4-FFF2-40B4-BE49-F238E27FC236}">
                <a16:creationId xmlns:a16="http://schemas.microsoft.com/office/drawing/2014/main" id="{1FA6F00F-DC58-264B-9F76-FC4484367742}"/>
              </a:ext>
            </a:extLst>
          </p:cNvPr>
          <p:cNvPicPr>
            <a:picLocks noChangeAspect="1"/>
          </p:cNvPicPr>
          <p:nvPr/>
        </p:nvPicPr>
        <p:blipFill>
          <a:blip r:embed="rId8"/>
          <a:stretch>
            <a:fillRect/>
          </a:stretch>
        </p:blipFill>
        <p:spPr>
          <a:xfrm>
            <a:off x="6255228" y="3366504"/>
            <a:ext cx="2517523" cy="1422718"/>
          </a:xfrm>
          <a:prstGeom prst="rect">
            <a:avLst/>
          </a:prstGeom>
        </p:spPr>
      </p:pic>
      <p:sp>
        <p:nvSpPr>
          <p:cNvPr id="22" name="Rectangle 21">
            <a:extLst>
              <a:ext uri="{FF2B5EF4-FFF2-40B4-BE49-F238E27FC236}">
                <a16:creationId xmlns:a16="http://schemas.microsoft.com/office/drawing/2014/main" id="{09DB22CD-D999-404B-AD03-269212C3BA87}"/>
              </a:ext>
            </a:extLst>
          </p:cNvPr>
          <p:cNvSpPr/>
          <p:nvPr/>
        </p:nvSpPr>
        <p:spPr bwMode="auto">
          <a:xfrm>
            <a:off x="4502428" y="3241288"/>
            <a:ext cx="341840" cy="299536"/>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23" name="Rectangle 22">
            <a:extLst>
              <a:ext uri="{FF2B5EF4-FFF2-40B4-BE49-F238E27FC236}">
                <a16:creationId xmlns:a16="http://schemas.microsoft.com/office/drawing/2014/main" id="{031C68D3-A12F-6442-B02D-2A9321D75258}"/>
              </a:ext>
            </a:extLst>
          </p:cNvPr>
          <p:cNvSpPr/>
          <p:nvPr/>
        </p:nvSpPr>
        <p:spPr bwMode="auto">
          <a:xfrm>
            <a:off x="8349280" y="2884268"/>
            <a:ext cx="371651" cy="120243"/>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24" name="Rectangle 23">
            <a:extLst>
              <a:ext uri="{FF2B5EF4-FFF2-40B4-BE49-F238E27FC236}">
                <a16:creationId xmlns:a16="http://schemas.microsoft.com/office/drawing/2014/main" id="{90D7EEA4-80BE-ED4D-BEDA-8143E3BFDB6B}"/>
              </a:ext>
            </a:extLst>
          </p:cNvPr>
          <p:cNvSpPr/>
          <p:nvPr/>
        </p:nvSpPr>
        <p:spPr bwMode="auto">
          <a:xfrm>
            <a:off x="6329592" y="4077189"/>
            <a:ext cx="2176538" cy="166687"/>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pic>
        <p:nvPicPr>
          <p:cNvPr id="25" name="Picture 24">
            <a:extLst>
              <a:ext uri="{FF2B5EF4-FFF2-40B4-BE49-F238E27FC236}">
                <a16:creationId xmlns:a16="http://schemas.microsoft.com/office/drawing/2014/main" id="{381E7E9D-AE9E-2449-9918-7EA31B07EBF2}"/>
              </a:ext>
            </a:extLst>
          </p:cNvPr>
          <p:cNvPicPr>
            <a:picLocks noChangeAspect="1"/>
          </p:cNvPicPr>
          <p:nvPr/>
        </p:nvPicPr>
        <p:blipFill>
          <a:blip r:embed="rId9"/>
          <a:stretch>
            <a:fillRect/>
          </a:stretch>
        </p:blipFill>
        <p:spPr>
          <a:xfrm>
            <a:off x="763523" y="2807747"/>
            <a:ext cx="1508345" cy="1850173"/>
          </a:xfrm>
          <a:prstGeom prst="rect">
            <a:avLst/>
          </a:prstGeom>
        </p:spPr>
      </p:pic>
      <p:sp>
        <p:nvSpPr>
          <p:cNvPr id="26" name="Rectangle 25">
            <a:extLst>
              <a:ext uri="{FF2B5EF4-FFF2-40B4-BE49-F238E27FC236}">
                <a16:creationId xmlns:a16="http://schemas.microsoft.com/office/drawing/2014/main" id="{4F3E0EBC-AB1F-5D46-8B98-06D64FE3014E}"/>
              </a:ext>
            </a:extLst>
          </p:cNvPr>
          <p:cNvSpPr/>
          <p:nvPr/>
        </p:nvSpPr>
        <p:spPr bwMode="auto">
          <a:xfrm>
            <a:off x="968961" y="4505957"/>
            <a:ext cx="509174" cy="89985"/>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27" name="TextBox 26">
            <a:extLst>
              <a:ext uri="{FF2B5EF4-FFF2-40B4-BE49-F238E27FC236}">
                <a16:creationId xmlns:a16="http://schemas.microsoft.com/office/drawing/2014/main" id="{4C721B60-2825-AF4D-98D9-C777E605BEA9}"/>
              </a:ext>
            </a:extLst>
          </p:cNvPr>
          <p:cNvSpPr txBox="1"/>
          <p:nvPr/>
        </p:nvSpPr>
        <p:spPr>
          <a:xfrm>
            <a:off x="580032" y="2504494"/>
            <a:ext cx="1979709" cy="175433"/>
          </a:xfrm>
          <a:prstGeom prst="rect">
            <a:avLst/>
          </a:prstGeom>
          <a:noFill/>
        </p:spPr>
        <p:txBody>
          <a:bodyPr wrap="none" lIns="0" tIns="0" rIns="0" bIns="0" rtlCol="0">
            <a:spAutoFit/>
          </a:bodyPr>
          <a:lstStyle/>
          <a:p>
            <a:pPr algn="l">
              <a:lnSpc>
                <a:spcPct val="110000"/>
              </a:lnSpc>
              <a:spcBef>
                <a:spcPts val="1100"/>
              </a:spcBef>
            </a:pPr>
            <a:r>
              <a:rPr lang="en-JP" sz="1100" dirty="0">
                <a:solidFill>
                  <a:schemeClr val="bg1"/>
                </a:solidFill>
                <a:latin typeface="IBM Plex Sans" charset="0"/>
                <a:ea typeface="IBM Plex Sans" charset="0"/>
                <a:cs typeface="IBM Plex Sans" charset="0"/>
              </a:rPr>
              <a:t>Add your name and create a PR</a:t>
            </a:r>
          </a:p>
        </p:txBody>
      </p:sp>
      <p:sp>
        <p:nvSpPr>
          <p:cNvPr id="28" name="TextBox 27">
            <a:extLst>
              <a:ext uri="{FF2B5EF4-FFF2-40B4-BE49-F238E27FC236}">
                <a16:creationId xmlns:a16="http://schemas.microsoft.com/office/drawing/2014/main" id="{E72D7A5C-67B5-1B48-8BC6-879138EE6C9A}"/>
              </a:ext>
            </a:extLst>
          </p:cNvPr>
          <p:cNvSpPr txBox="1"/>
          <p:nvPr/>
        </p:nvSpPr>
        <p:spPr>
          <a:xfrm>
            <a:off x="4510794" y="2493906"/>
            <a:ext cx="2917465" cy="175433"/>
          </a:xfrm>
          <a:prstGeom prst="rect">
            <a:avLst/>
          </a:prstGeom>
          <a:noFill/>
        </p:spPr>
        <p:txBody>
          <a:bodyPr wrap="none" lIns="0" tIns="0" rIns="0" bIns="0" rtlCol="0">
            <a:spAutoFit/>
          </a:bodyPr>
          <a:lstStyle/>
          <a:p>
            <a:pPr algn="l">
              <a:lnSpc>
                <a:spcPct val="110000"/>
              </a:lnSpc>
              <a:spcBef>
                <a:spcPts val="1100"/>
              </a:spcBef>
            </a:pPr>
            <a:r>
              <a:rPr lang="en-JP" sz="1100" dirty="0">
                <a:solidFill>
                  <a:schemeClr val="bg1"/>
                </a:solidFill>
                <a:latin typeface="IBM Plex Sans" charset="0"/>
                <a:ea typeface="IBM Plex Sans" charset="0"/>
                <a:cs typeface="IBM Plex Sans" charset="0"/>
              </a:rPr>
              <a:t>Join language in Crowdin by pasting the PR url</a:t>
            </a:r>
          </a:p>
        </p:txBody>
      </p:sp>
      <p:cxnSp>
        <p:nvCxnSpPr>
          <p:cNvPr id="29" name="Straight Arrow Connector 28">
            <a:extLst>
              <a:ext uri="{FF2B5EF4-FFF2-40B4-BE49-F238E27FC236}">
                <a16:creationId xmlns:a16="http://schemas.microsoft.com/office/drawing/2014/main" id="{AE0CEB74-AD93-AD4F-B808-2B967EE41B5A}"/>
              </a:ext>
            </a:extLst>
          </p:cNvPr>
          <p:cNvCxnSpPr>
            <a:cxnSpLocks/>
          </p:cNvCxnSpPr>
          <p:nvPr/>
        </p:nvCxnSpPr>
        <p:spPr bwMode="auto">
          <a:xfrm flipV="1">
            <a:off x="2758920" y="3641646"/>
            <a:ext cx="394583" cy="1"/>
          </a:xfrm>
          <a:prstGeom prst="straightConnector1">
            <a:avLst/>
          </a:prstGeom>
          <a:ln w="31750">
            <a:solidFill>
              <a:schemeClr val="accent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270DB16-DC6B-3148-8791-99A7B97C25C1}"/>
              </a:ext>
            </a:extLst>
          </p:cNvPr>
          <p:cNvSpPr txBox="1"/>
          <p:nvPr/>
        </p:nvSpPr>
        <p:spPr>
          <a:xfrm>
            <a:off x="4118846" y="3017957"/>
            <a:ext cx="137698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accent2"/>
                </a:solidFill>
                <a:latin typeface="IBM Plex Sans" charset="0"/>
                <a:ea typeface="IBM Plex Sans" charset="0"/>
                <a:cs typeface="IBM Plex Sans" charset="0"/>
              </a:rPr>
              <a:t>Choose language</a:t>
            </a:r>
            <a:endParaRPr lang="en-JP" sz="1400" dirty="0">
              <a:solidFill>
                <a:schemeClr val="accent2"/>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B5C86658-06B0-D24D-89C3-21FD56C8CA2C}"/>
              </a:ext>
            </a:extLst>
          </p:cNvPr>
          <p:cNvSpPr txBox="1"/>
          <p:nvPr/>
        </p:nvSpPr>
        <p:spPr>
          <a:xfrm>
            <a:off x="8349280" y="2669339"/>
            <a:ext cx="339837"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accent2"/>
                </a:solidFill>
                <a:latin typeface="IBM Plex Sans" charset="0"/>
                <a:ea typeface="IBM Plex Sans" charset="0"/>
                <a:cs typeface="IBM Plex Sans" charset="0"/>
              </a:rPr>
              <a:t>Join</a:t>
            </a:r>
            <a:endParaRPr lang="en-JP" sz="1400" dirty="0">
              <a:solidFill>
                <a:schemeClr val="accent2"/>
              </a:solidFill>
              <a:latin typeface="IBM Plex Sans" charset="0"/>
              <a:ea typeface="IBM Plex Sans" charset="0"/>
              <a:cs typeface="IBM Plex Sans" charset="0"/>
            </a:endParaRPr>
          </a:p>
        </p:txBody>
      </p:sp>
      <p:sp>
        <p:nvSpPr>
          <p:cNvPr id="32" name="TextBox 31">
            <a:extLst>
              <a:ext uri="{FF2B5EF4-FFF2-40B4-BE49-F238E27FC236}">
                <a16:creationId xmlns:a16="http://schemas.microsoft.com/office/drawing/2014/main" id="{02D74C56-8E39-AF43-A1BA-DD2EC18F8899}"/>
              </a:ext>
            </a:extLst>
          </p:cNvPr>
          <p:cNvSpPr txBox="1"/>
          <p:nvPr/>
        </p:nvSpPr>
        <p:spPr>
          <a:xfrm>
            <a:off x="6540156" y="4260809"/>
            <a:ext cx="1578958"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accent2"/>
                </a:solidFill>
                <a:latin typeface="IBM Plex Sans" charset="0"/>
                <a:ea typeface="IBM Plex Sans" charset="0"/>
                <a:cs typeface="IBM Plex Sans" charset="0"/>
              </a:rPr>
              <a:t>Paste </a:t>
            </a:r>
            <a:r>
              <a:rPr lang="en-US" sz="1400" dirty="0" err="1">
                <a:solidFill>
                  <a:schemeClr val="accent2"/>
                </a:solidFill>
                <a:latin typeface="IBM Plex Sans" charset="0"/>
                <a:ea typeface="IBM Plex Sans" charset="0"/>
                <a:cs typeface="IBM Plex Sans" charset="0"/>
              </a:rPr>
              <a:t>url</a:t>
            </a:r>
            <a:r>
              <a:rPr lang="en-US" sz="1400" dirty="0">
                <a:solidFill>
                  <a:schemeClr val="accent2"/>
                </a:solidFill>
                <a:latin typeface="IBM Plex Sans" charset="0"/>
                <a:ea typeface="IBM Plex Sans" charset="0"/>
                <a:cs typeface="IBM Plex Sans" charset="0"/>
              </a:rPr>
              <a:t> of your PR</a:t>
            </a:r>
            <a:endParaRPr lang="en-JP" sz="1400" dirty="0">
              <a:solidFill>
                <a:schemeClr val="accent2"/>
              </a:solidFill>
              <a:latin typeface="IBM Plex Sans" charset="0"/>
              <a:ea typeface="IBM Plex Sans" charset="0"/>
              <a:cs typeface="IBM Plex Sans" charset="0"/>
            </a:endParaRPr>
          </a:p>
        </p:txBody>
      </p:sp>
      <p:sp>
        <p:nvSpPr>
          <p:cNvPr id="33" name="TextBox 32">
            <a:extLst>
              <a:ext uri="{FF2B5EF4-FFF2-40B4-BE49-F238E27FC236}">
                <a16:creationId xmlns:a16="http://schemas.microsoft.com/office/drawing/2014/main" id="{8CC6F413-0EB0-5943-AB1B-317C350D1879}"/>
              </a:ext>
            </a:extLst>
          </p:cNvPr>
          <p:cNvSpPr txBox="1"/>
          <p:nvPr/>
        </p:nvSpPr>
        <p:spPr>
          <a:xfrm>
            <a:off x="1195204" y="4839772"/>
            <a:ext cx="423193" cy="167482"/>
          </a:xfrm>
          <a:prstGeom prst="rect">
            <a:avLst/>
          </a:prstGeom>
          <a:noFill/>
        </p:spPr>
        <p:txBody>
          <a:bodyPr wrap="none" lIns="0" tIns="0" rIns="0" bIns="0" rtlCol="0">
            <a:spAutoFit/>
          </a:bodyPr>
          <a:lstStyle/>
          <a:p>
            <a:pPr algn="l">
              <a:lnSpc>
                <a:spcPct val="110000"/>
              </a:lnSpc>
              <a:spcBef>
                <a:spcPts val="1100"/>
              </a:spcBef>
            </a:pPr>
            <a:r>
              <a:rPr lang="en-JP" sz="1050" dirty="0">
                <a:solidFill>
                  <a:schemeClr val="bg1"/>
                </a:solidFill>
                <a:latin typeface="IBM Plex Sans" charset="0"/>
                <a:ea typeface="IBM Plex Sans" charset="0"/>
                <a:cs typeface="IBM Plex Sans" charset="0"/>
              </a:rPr>
              <a:t>GitHub</a:t>
            </a:r>
          </a:p>
        </p:txBody>
      </p:sp>
      <p:sp>
        <p:nvSpPr>
          <p:cNvPr id="34" name="TextBox 33">
            <a:extLst>
              <a:ext uri="{FF2B5EF4-FFF2-40B4-BE49-F238E27FC236}">
                <a16:creationId xmlns:a16="http://schemas.microsoft.com/office/drawing/2014/main" id="{89B00247-6E86-E745-AA3C-3736ED451F2E}"/>
              </a:ext>
            </a:extLst>
          </p:cNvPr>
          <p:cNvSpPr txBox="1"/>
          <p:nvPr/>
        </p:nvSpPr>
        <p:spPr>
          <a:xfrm>
            <a:off x="5984487" y="4839772"/>
            <a:ext cx="501740" cy="167482"/>
          </a:xfrm>
          <a:prstGeom prst="rect">
            <a:avLst/>
          </a:prstGeom>
          <a:noFill/>
        </p:spPr>
        <p:txBody>
          <a:bodyPr wrap="none" lIns="0" tIns="0" rIns="0" bIns="0" rtlCol="0">
            <a:spAutoFit/>
          </a:bodyPr>
          <a:lstStyle/>
          <a:p>
            <a:pPr algn="l">
              <a:lnSpc>
                <a:spcPct val="110000"/>
              </a:lnSpc>
              <a:spcBef>
                <a:spcPts val="1100"/>
              </a:spcBef>
            </a:pPr>
            <a:r>
              <a:rPr lang="en-JP" sz="1050" dirty="0">
                <a:solidFill>
                  <a:schemeClr val="bg1"/>
                </a:solidFill>
                <a:latin typeface="IBM Plex Sans" charset="0"/>
                <a:ea typeface="IBM Plex Sans" charset="0"/>
                <a:cs typeface="IBM Plex Sans" charset="0"/>
              </a:rPr>
              <a:t>Crowdin</a:t>
            </a:r>
          </a:p>
        </p:txBody>
      </p:sp>
    </p:spTree>
    <p:extLst>
      <p:ext uri="{BB962C8B-B14F-4D97-AF65-F5344CB8AC3E}">
        <p14:creationId xmlns:p14="http://schemas.microsoft.com/office/powerpoint/2010/main" val="3830248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0C78B-168E-994B-B156-293A9069C5FE}"/>
              </a:ext>
            </a:extLst>
          </p:cNvPr>
          <p:cNvSpPr>
            <a:spLocks noGrp="1"/>
          </p:cNvSpPr>
          <p:nvPr>
            <p:ph type="title"/>
          </p:nvPr>
        </p:nvSpPr>
        <p:spPr/>
        <p:txBody>
          <a:bodyPr/>
          <a:lstStyle/>
          <a:p>
            <a:r>
              <a:rPr lang="en-JP" dirty="0"/>
              <a:t>First time contributing to Qiskit?</a:t>
            </a:r>
          </a:p>
        </p:txBody>
      </p:sp>
      <p:sp>
        <p:nvSpPr>
          <p:cNvPr id="3" name="Text Placeholder 2">
            <a:extLst>
              <a:ext uri="{FF2B5EF4-FFF2-40B4-BE49-F238E27FC236}">
                <a16:creationId xmlns:a16="http://schemas.microsoft.com/office/drawing/2014/main" id="{90471211-D0CF-0B48-A494-0E3D33F57D04}"/>
              </a:ext>
            </a:extLst>
          </p:cNvPr>
          <p:cNvSpPr>
            <a:spLocks noGrp="1"/>
          </p:cNvSpPr>
          <p:nvPr>
            <p:ph type="body" sz="quarter" idx="12"/>
          </p:nvPr>
        </p:nvSpPr>
        <p:spPr>
          <a:xfrm>
            <a:off x="219456" y="1068583"/>
            <a:ext cx="8705269" cy="553477"/>
          </a:xfrm>
        </p:spPr>
        <p:txBody>
          <a:bodyPr/>
          <a:lstStyle/>
          <a:p>
            <a:r>
              <a:rPr lang="en-JP" dirty="0"/>
              <a:t>If this is your first time contributing to Qiskit or to the Qiskit Textbook Localization project, after opening a Pull Request (PR) to add your name to the LOCALIZATION_CONTRIBUTOR list, you will be prompted to sign the </a:t>
            </a:r>
            <a:r>
              <a:rPr lang="en-JP" b="1" dirty="0"/>
              <a:t>C</a:t>
            </a:r>
            <a:r>
              <a:rPr lang="en-US" b="1" dirty="0"/>
              <a:t>o</a:t>
            </a:r>
            <a:r>
              <a:rPr lang="en-JP" b="1" dirty="0"/>
              <a:t>ntributor License Agreement (CLA)</a:t>
            </a:r>
            <a:r>
              <a:rPr lang="en-JP" dirty="0"/>
              <a:t>. </a:t>
            </a:r>
          </a:p>
        </p:txBody>
      </p:sp>
      <p:sp>
        <p:nvSpPr>
          <p:cNvPr id="4" name="Slide Number Placeholder 3">
            <a:extLst>
              <a:ext uri="{FF2B5EF4-FFF2-40B4-BE49-F238E27FC236}">
                <a16:creationId xmlns:a16="http://schemas.microsoft.com/office/drawing/2014/main" id="{D7DC8023-19EE-5E4A-B044-8A2ED30878CA}"/>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Footer Placeholder 4">
            <a:extLst>
              <a:ext uri="{FF2B5EF4-FFF2-40B4-BE49-F238E27FC236}">
                <a16:creationId xmlns:a16="http://schemas.microsoft.com/office/drawing/2014/main" id="{1D9CEBC0-1689-9C4C-8346-1AB3DCA000B6}"/>
              </a:ext>
            </a:extLst>
          </p:cNvPr>
          <p:cNvSpPr>
            <a:spLocks noGrp="1"/>
          </p:cNvSpPr>
          <p:nvPr>
            <p:ph type="ftr" sz="quarter" idx="10"/>
          </p:nvPr>
        </p:nvSpPr>
        <p:spPr/>
        <p:txBody>
          <a:bodyPr/>
          <a:lstStyle/>
          <a:p>
            <a:r>
              <a:rPr lang="en-US"/>
              <a:t>© 2020 IBM Corporation</a:t>
            </a:r>
            <a:endParaRPr lang="en-US" dirty="0"/>
          </a:p>
        </p:txBody>
      </p:sp>
      <p:pic>
        <p:nvPicPr>
          <p:cNvPr id="6" name="Picture 5">
            <a:extLst>
              <a:ext uri="{FF2B5EF4-FFF2-40B4-BE49-F238E27FC236}">
                <a16:creationId xmlns:a16="http://schemas.microsoft.com/office/drawing/2014/main" id="{FF4E5903-551A-C34F-BD65-21FC804D6F86}"/>
              </a:ext>
            </a:extLst>
          </p:cNvPr>
          <p:cNvPicPr>
            <a:picLocks noChangeAspect="1"/>
          </p:cNvPicPr>
          <p:nvPr/>
        </p:nvPicPr>
        <p:blipFill>
          <a:blip r:embed="rId2"/>
          <a:stretch>
            <a:fillRect/>
          </a:stretch>
        </p:blipFill>
        <p:spPr>
          <a:xfrm>
            <a:off x="591670" y="2189593"/>
            <a:ext cx="5311588" cy="1072631"/>
          </a:xfrm>
          <a:prstGeom prst="rect">
            <a:avLst/>
          </a:prstGeom>
        </p:spPr>
      </p:pic>
      <p:sp>
        <p:nvSpPr>
          <p:cNvPr id="7" name="Text Placeholder 2">
            <a:extLst>
              <a:ext uri="{FF2B5EF4-FFF2-40B4-BE49-F238E27FC236}">
                <a16:creationId xmlns:a16="http://schemas.microsoft.com/office/drawing/2014/main" id="{3D17A145-E537-A545-8DC1-B99D9DB5E809}"/>
              </a:ext>
            </a:extLst>
          </p:cNvPr>
          <p:cNvSpPr txBox="1">
            <a:spLocks/>
          </p:cNvSpPr>
          <p:nvPr/>
        </p:nvSpPr>
        <p:spPr>
          <a:xfrm>
            <a:off x="219456" y="1880710"/>
            <a:ext cx="8705269" cy="553477"/>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JP" kern="0" dirty="0"/>
              <a:t>Click on the CLA link and sign in with GitHub ID to agree</a:t>
            </a:r>
          </a:p>
        </p:txBody>
      </p:sp>
      <p:pic>
        <p:nvPicPr>
          <p:cNvPr id="8" name="Picture 7">
            <a:extLst>
              <a:ext uri="{FF2B5EF4-FFF2-40B4-BE49-F238E27FC236}">
                <a16:creationId xmlns:a16="http://schemas.microsoft.com/office/drawing/2014/main" id="{DFD3B7B4-14EA-884F-9415-F9AF4281B12B}"/>
              </a:ext>
            </a:extLst>
          </p:cNvPr>
          <p:cNvPicPr>
            <a:picLocks noChangeAspect="1"/>
          </p:cNvPicPr>
          <p:nvPr/>
        </p:nvPicPr>
        <p:blipFill>
          <a:blip r:embed="rId3"/>
          <a:stretch>
            <a:fillRect/>
          </a:stretch>
        </p:blipFill>
        <p:spPr>
          <a:xfrm>
            <a:off x="6672342" y="2698568"/>
            <a:ext cx="2252383" cy="467161"/>
          </a:xfrm>
          <a:prstGeom prst="rect">
            <a:avLst/>
          </a:prstGeom>
        </p:spPr>
      </p:pic>
      <p:pic>
        <p:nvPicPr>
          <p:cNvPr id="9" name="Picture 8">
            <a:extLst>
              <a:ext uri="{FF2B5EF4-FFF2-40B4-BE49-F238E27FC236}">
                <a16:creationId xmlns:a16="http://schemas.microsoft.com/office/drawing/2014/main" id="{E9959069-E453-0140-BFDF-69BC489FD49E}"/>
              </a:ext>
            </a:extLst>
          </p:cNvPr>
          <p:cNvPicPr>
            <a:picLocks noChangeAspect="1"/>
          </p:cNvPicPr>
          <p:nvPr/>
        </p:nvPicPr>
        <p:blipFill>
          <a:blip r:embed="rId4"/>
          <a:stretch>
            <a:fillRect/>
          </a:stretch>
        </p:blipFill>
        <p:spPr>
          <a:xfrm>
            <a:off x="6672342" y="2191452"/>
            <a:ext cx="698500" cy="558800"/>
          </a:xfrm>
          <a:prstGeom prst="rect">
            <a:avLst/>
          </a:prstGeom>
        </p:spPr>
      </p:pic>
      <p:sp>
        <p:nvSpPr>
          <p:cNvPr id="12" name="Right Arrow 11">
            <a:extLst>
              <a:ext uri="{FF2B5EF4-FFF2-40B4-BE49-F238E27FC236}">
                <a16:creationId xmlns:a16="http://schemas.microsoft.com/office/drawing/2014/main" id="{26886087-F9AF-CD4F-926F-8932D94E7C2D}"/>
              </a:ext>
            </a:extLst>
          </p:cNvPr>
          <p:cNvSpPr/>
          <p:nvPr/>
        </p:nvSpPr>
        <p:spPr bwMode="auto">
          <a:xfrm>
            <a:off x="6145306" y="2565717"/>
            <a:ext cx="336176" cy="366432"/>
          </a:xfrm>
          <a:prstGeom prst="rightArrow">
            <a:avLst/>
          </a:prstGeom>
          <a:solidFill>
            <a:srgbClr val="0070C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JP" sz="1400" b="0" i="0" u="none" strike="noStrike" cap="none" normalizeH="0" baseline="0" dirty="0">
              <a:ln>
                <a:noFill/>
              </a:ln>
              <a:solidFill>
                <a:schemeClr val="bg1"/>
              </a:solidFill>
              <a:effectLst/>
              <a:latin typeface="IBM Plex Sans" panose="020B0503050203000203" pitchFamily="34" charset="0"/>
            </a:endParaRPr>
          </a:p>
        </p:txBody>
      </p:sp>
      <p:sp>
        <p:nvSpPr>
          <p:cNvPr id="13" name="Text Placeholder 2">
            <a:extLst>
              <a:ext uri="{FF2B5EF4-FFF2-40B4-BE49-F238E27FC236}">
                <a16:creationId xmlns:a16="http://schemas.microsoft.com/office/drawing/2014/main" id="{1ADD76D9-482E-994C-80A8-8D1C368AF4D5}"/>
              </a:ext>
            </a:extLst>
          </p:cNvPr>
          <p:cNvSpPr txBox="1">
            <a:spLocks/>
          </p:cNvSpPr>
          <p:nvPr/>
        </p:nvSpPr>
        <p:spPr>
          <a:xfrm>
            <a:off x="219456" y="3521440"/>
            <a:ext cx="8705269" cy="553477"/>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JP" kern="0" dirty="0"/>
              <a:t>Make sure you see the CLAassitant leave the comment below that you have properly signed the CLA</a:t>
            </a:r>
          </a:p>
        </p:txBody>
      </p:sp>
      <p:pic>
        <p:nvPicPr>
          <p:cNvPr id="14" name="Picture 13">
            <a:extLst>
              <a:ext uri="{FF2B5EF4-FFF2-40B4-BE49-F238E27FC236}">
                <a16:creationId xmlns:a16="http://schemas.microsoft.com/office/drawing/2014/main" id="{BA53CE90-E1DF-2C4C-B660-8B1A1B2AB8C1}"/>
              </a:ext>
            </a:extLst>
          </p:cNvPr>
          <p:cNvPicPr>
            <a:picLocks noChangeAspect="1"/>
          </p:cNvPicPr>
          <p:nvPr/>
        </p:nvPicPr>
        <p:blipFill>
          <a:blip r:embed="rId5"/>
          <a:stretch>
            <a:fillRect/>
          </a:stretch>
        </p:blipFill>
        <p:spPr>
          <a:xfrm>
            <a:off x="632827" y="3851515"/>
            <a:ext cx="5256984" cy="819802"/>
          </a:xfrm>
          <a:prstGeom prst="rect">
            <a:avLst/>
          </a:prstGeom>
        </p:spPr>
      </p:pic>
    </p:spTree>
    <p:extLst>
      <p:ext uri="{BB962C8B-B14F-4D97-AF65-F5344CB8AC3E}">
        <p14:creationId xmlns:p14="http://schemas.microsoft.com/office/powerpoint/2010/main" val="139743114"/>
      </p:ext>
    </p:extLst>
  </p:cSld>
  <p:clrMapOvr>
    <a:masterClrMapping/>
  </p:clrMapOvr>
</p:sld>
</file>

<file path=ppt/theme/theme1.xml><?xml version="1.0" encoding="utf-8"?>
<a:theme xmlns:a="http://schemas.openxmlformats.org/drawingml/2006/main" name="IBM Quantum Master (Dark)">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F46D7546-97C0-1949-8CDD-9FEF34E88BBB}" vid="{C20B825A-0C92-504D-A6D9-FB2850CEC223}"/>
    </a:ext>
  </a:extLst>
</a:theme>
</file>

<file path=ppt/theme/theme2.xml><?xml version="1.0" encoding="utf-8"?>
<a:theme xmlns:a="http://schemas.openxmlformats.org/drawingml/2006/main" name="IBM Quantum Master (Light)">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F46D7546-97C0-1949-8CDD-9FEF34E88BBB}" vid="{22A30C16-7545-114B-B40B-D0EE3EA7D474}"/>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(Dark)</Template>
  <TotalTime>5413</TotalTime>
  <Words>1762</Words>
  <Application>Microsoft Macintosh PowerPoint</Application>
  <PresentationFormat>On-screen Show (16:9)</PresentationFormat>
  <Paragraphs>175</Paragraphs>
  <Slides>21</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.AppleSystemUIFont</vt:lpstr>
      <vt:lpstr>HelvNeue Light for IBM</vt:lpstr>
      <vt:lpstr>System Font Regular</vt:lpstr>
      <vt:lpstr>Arial</vt:lpstr>
      <vt:lpstr>IBM Plex Sans</vt:lpstr>
      <vt:lpstr>IBM Plex Sans Light</vt:lpstr>
      <vt:lpstr>IBM Plex Sans Medium</vt:lpstr>
      <vt:lpstr>IBM Plex Sans Regular</vt:lpstr>
      <vt:lpstr>IBM Plex Sans SemiBold</vt:lpstr>
      <vt:lpstr>Wingdings</vt:lpstr>
      <vt:lpstr>IBM Quantum Master (Dark)</vt:lpstr>
      <vt:lpstr>IBM Quantum Master (Light)</vt:lpstr>
      <vt:lpstr>PowerPoint Presentation</vt:lpstr>
      <vt:lpstr>PowerPoint Presentation</vt:lpstr>
      <vt:lpstr>PowerPoint Presentation</vt:lpstr>
      <vt:lpstr>PowerPoint Presentation</vt:lpstr>
      <vt:lpstr>PowerPoint Presentation</vt:lpstr>
      <vt:lpstr>Qiskit Localization</vt:lpstr>
      <vt:lpstr>How to join Documentation Project</vt:lpstr>
      <vt:lpstr>PowerPoint Presentation</vt:lpstr>
      <vt:lpstr>First time contributing to Qiskit?</vt:lpstr>
      <vt:lpstr>How to join Textbook (beta) Project</vt:lpstr>
      <vt:lpstr>PowerPoint Presentation</vt:lpstr>
      <vt:lpstr>Sign into GitLocalize with your GitHub ID</vt:lpstr>
      <vt:lpstr>Choose platypus project and your language</vt:lpstr>
      <vt:lpstr>Roles &amp; Responsibilities</vt:lpstr>
      <vt:lpstr>PowerPoint Presentation</vt:lpstr>
      <vt:lpstr>PowerPoint Presentation</vt:lpstr>
      <vt:lpstr>Team Collaboration</vt:lpstr>
      <vt:lpstr>Communication Tools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Qiskit presentation template</dc:title>
  <dc:creator>RUSSELL HUFFMAN</dc:creator>
  <cp:lastModifiedBy>Yuri Kobayashi</cp:lastModifiedBy>
  <cp:revision>39</cp:revision>
  <dcterms:created xsi:type="dcterms:W3CDTF">2020-09-29T21:37:46Z</dcterms:created>
  <dcterms:modified xsi:type="dcterms:W3CDTF">2022-09-22T09:48:49Z</dcterms:modified>
</cp:coreProperties>
</file>